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hryn Wells" initials="" lastIdx="2" clrIdx="0"/>
  <p:cmAuthor id="1" name="AJ Scorringe"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1" d="100"/>
          <a:sy n="91" d="100"/>
        </p:scale>
        <p:origin x="786"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9-29T10:12:40.999" idx="1">
    <p:pos x="6000" y="0"/>
    <p:text>It looks a bit like a 'corporate' powerpoint at the moment... Maybe loose the weaving???
Also, not sure how to place the NZHEA logo. Might work best if it is just on the first slide and worked in with the title somehow.
What do you think?</p:text>
  </p:cm>
  <p:cm authorId="1" dt="2016-09-29T10:12:40.999" idx="1">
    <p:pos x="6000" y="100"/>
    <p:text>I quite like the weave i will play around with the logo and add the UoA one as well.</p:text>
  </p:cm>
  <p:cm authorId="0" dt="2016-09-29T10:12:40.999" idx="2">
    <p:pos x="6000" y="200"/>
    <p:text>Awesome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69935437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Title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4 mins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2 mins  - Year 9,10,11,12,13, school nurse, international, Deans, Pasifika, Islamic, Māori, parents, teachers, counsellors, local GPs, real life, make a difference, proposal, needs of students, researchers, health promoters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2 mins Second example - Primary School - Vicki’s school Port Chalmers primary school - words from slide: inquiry learning, critical action, experiencing learning, health promotion, re-wrote school policies, supported by the Cancer Society, empowered, advocate, generate actions with PTA and BOT, challenged to ask questions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2 mins Third example - Secondary School - Gisborne Girls trip to Vanuatu</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3 mins - Conclusions - pose questions </a:t>
            </a:r>
          </a:p>
          <a:p>
            <a:pPr lvl="0" rt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Finish with this whakatauki</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comments" Target="../comments/commen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0" y="1202175"/>
            <a:ext cx="9144000" cy="1421700"/>
          </a:xfrm>
          <a:prstGeom prst="rect">
            <a:avLst/>
          </a:prstGeom>
          <a:solidFill>
            <a:srgbClr val="0B5394"/>
          </a:solidFill>
        </p:spPr>
        <p:txBody>
          <a:bodyPr lIns="91425" tIns="91425" rIns="91425" bIns="91425" anchor="t" anchorCtr="0">
            <a:noAutofit/>
          </a:bodyPr>
          <a:lstStyle/>
          <a:p>
            <a:pPr lvl="0" algn="ctr" rtl="0">
              <a:spcBef>
                <a:spcPts val="0"/>
              </a:spcBef>
              <a:buNone/>
            </a:pPr>
            <a:r>
              <a:rPr lang="en" sz="3600" b="1">
                <a:solidFill>
                  <a:srgbClr val="FFFFFF"/>
                </a:solidFill>
              </a:rPr>
              <a:t>Fulfilling the vision of Health Education and the New Zealand Curriculum</a:t>
            </a:r>
          </a:p>
        </p:txBody>
      </p:sp>
      <p:pic>
        <p:nvPicPr>
          <p:cNvPr id="55" name="Shape 55" descr="www.transtasmanconference.co.jpg"/>
          <p:cNvPicPr preferRelativeResize="0"/>
          <p:nvPr/>
        </p:nvPicPr>
        <p:blipFill rotWithShape="1">
          <a:blip r:embed="rId3">
            <a:alphaModFix/>
          </a:blip>
          <a:srcRect l="2771" t="25368" b="25284"/>
          <a:stretch/>
        </p:blipFill>
        <p:spPr>
          <a:xfrm>
            <a:off x="4136625" y="3477250"/>
            <a:ext cx="2778275" cy="940000"/>
          </a:xfrm>
          <a:prstGeom prst="rect">
            <a:avLst/>
          </a:prstGeom>
          <a:noFill/>
          <a:ln>
            <a:noFill/>
          </a:ln>
        </p:spPr>
      </p:pic>
      <p:pic>
        <p:nvPicPr>
          <p:cNvPr id="56" name="Shape 56"/>
          <p:cNvPicPr preferRelativeResize="0"/>
          <p:nvPr/>
        </p:nvPicPr>
        <p:blipFill>
          <a:blip r:embed="rId4">
            <a:alphaModFix/>
          </a:blip>
          <a:stretch>
            <a:fillRect/>
          </a:stretch>
        </p:blipFill>
        <p:spPr>
          <a:xfrm>
            <a:off x="2229075" y="3477250"/>
            <a:ext cx="1705612" cy="9399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0"/>
        <p:cNvGrpSpPr/>
        <p:nvPr/>
      </p:nvGrpSpPr>
      <p:grpSpPr>
        <a:xfrm>
          <a:off x="0" y="0"/>
          <a:ext cx="0" cy="0"/>
          <a:chOff x="0" y="0"/>
          <a:chExt cx="0" cy="0"/>
        </a:xfrm>
      </p:grpSpPr>
      <p:sp>
        <p:nvSpPr>
          <p:cNvPr id="61" name="Shape 61"/>
          <p:cNvSpPr txBox="1"/>
          <p:nvPr/>
        </p:nvSpPr>
        <p:spPr>
          <a:xfrm>
            <a:off x="0" y="0"/>
            <a:ext cx="9144000" cy="937200"/>
          </a:xfrm>
          <a:prstGeom prst="rect">
            <a:avLst/>
          </a:prstGeom>
          <a:solidFill>
            <a:srgbClr val="0B5394"/>
          </a:solidFill>
          <a:ln>
            <a:noFill/>
          </a:ln>
        </p:spPr>
        <p:txBody>
          <a:bodyPr lIns="91425" tIns="91425" rIns="91425" bIns="91425" anchor="b" anchorCtr="0">
            <a:noAutofit/>
          </a:bodyPr>
          <a:lstStyle/>
          <a:p>
            <a:pPr lvl="0" algn="ctr" rtl="0">
              <a:spcBef>
                <a:spcPts val="0"/>
              </a:spcBef>
              <a:buNone/>
            </a:pPr>
            <a:r>
              <a:rPr lang="en" sz="3600" b="1">
                <a:solidFill>
                  <a:srgbClr val="FFFFFF"/>
                </a:solidFill>
              </a:rPr>
              <a:t>Looking back to go forward</a:t>
            </a:r>
          </a:p>
        </p:txBody>
      </p:sp>
      <p:pic>
        <p:nvPicPr>
          <p:cNvPr id="62" name="Shape 62"/>
          <p:cNvPicPr preferRelativeResize="0"/>
          <p:nvPr/>
        </p:nvPicPr>
        <p:blipFill rotWithShape="1">
          <a:blip r:embed="rId3">
            <a:alphaModFix/>
          </a:blip>
          <a:srcRect l="29483"/>
          <a:stretch/>
        </p:blipFill>
        <p:spPr>
          <a:xfrm>
            <a:off x="0" y="937074"/>
            <a:ext cx="3631496" cy="4206425"/>
          </a:xfrm>
          <a:prstGeom prst="rect">
            <a:avLst/>
          </a:prstGeom>
          <a:noFill/>
          <a:ln w="19050" cap="flat" cmpd="sng">
            <a:solidFill>
              <a:srgbClr val="000000"/>
            </a:solidFill>
            <a:prstDash val="solid"/>
            <a:round/>
            <a:headEnd type="none" w="med" len="med"/>
            <a:tailEnd type="none" w="med" len="med"/>
          </a:ln>
        </p:spPr>
      </p:pic>
      <p:pic>
        <p:nvPicPr>
          <p:cNvPr id="63" name="Shape 63"/>
          <p:cNvPicPr preferRelativeResize="0"/>
          <p:nvPr/>
        </p:nvPicPr>
        <p:blipFill>
          <a:blip r:embed="rId4">
            <a:alphaModFix/>
          </a:blip>
          <a:stretch>
            <a:fillRect/>
          </a:stretch>
        </p:blipFill>
        <p:spPr>
          <a:xfrm rot="595490">
            <a:off x="6383191" y="1169016"/>
            <a:ext cx="3056164" cy="3927391"/>
          </a:xfrm>
          <a:prstGeom prst="rect">
            <a:avLst/>
          </a:prstGeom>
          <a:noFill/>
          <a:ln w="19050" cap="flat" cmpd="sng">
            <a:solidFill>
              <a:srgbClr val="000000"/>
            </a:solidFill>
            <a:prstDash val="solid"/>
            <a:round/>
            <a:headEnd type="none" w="med" len="med"/>
            <a:tailEnd type="none" w="med" len="med"/>
          </a:ln>
        </p:spPr>
      </p:pic>
      <p:pic>
        <p:nvPicPr>
          <p:cNvPr id="64" name="Shape 64"/>
          <p:cNvPicPr preferRelativeResize="0"/>
          <p:nvPr/>
        </p:nvPicPr>
        <p:blipFill>
          <a:blip r:embed="rId5">
            <a:alphaModFix/>
          </a:blip>
          <a:stretch>
            <a:fillRect/>
          </a:stretch>
        </p:blipFill>
        <p:spPr>
          <a:xfrm rot="-504358">
            <a:off x="5082989" y="989480"/>
            <a:ext cx="2738624" cy="3983776"/>
          </a:xfrm>
          <a:prstGeom prst="rect">
            <a:avLst/>
          </a:prstGeom>
          <a:noFill/>
          <a:ln w="19050" cap="flat" cmpd="sng">
            <a:solidFill>
              <a:srgbClr val="000000"/>
            </a:solidFill>
            <a:prstDash val="solid"/>
            <a:round/>
            <a:headEnd type="none" w="med" len="med"/>
            <a:tailEnd type="none" w="med" len="med"/>
          </a:ln>
        </p:spPr>
      </p:pic>
      <p:pic>
        <p:nvPicPr>
          <p:cNvPr id="65" name="Shape 65"/>
          <p:cNvPicPr preferRelativeResize="0"/>
          <p:nvPr/>
        </p:nvPicPr>
        <p:blipFill>
          <a:blip r:embed="rId6">
            <a:alphaModFix/>
          </a:blip>
          <a:stretch>
            <a:fillRect/>
          </a:stretch>
        </p:blipFill>
        <p:spPr>
          <a:xfrm rot="-1399982">
            <a:off x="3925523" y="1277674"/>
            <a:ext cx="2744400" cy="3860474"/>
          </a:xfrm>
          <a:prstGeom prst="rect">
            <a:avLst/>
          </a:prstGeom>
          <a:noFill/>
          <a:ln w="19050" cap="flat" cmpd="sng">
            <a:solidFill>
              <a:srgbClr val="000000"/>
            </a:solidFill>
            <a:prstDash val="solid"/>
            <a:round/>
            <a:headEnd type="none" w="med" len="med"/>
            <a:tailEnd type="none" w="med" len="me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70" name="Shape 70"/>
          <p:cNvPicPr preferRelativeResize="0"/>
          <p:nvPr/>
        </p:nvPicPr>
        <p:blipFill rotWithShape="1">
          <a:blip r:embed="rId3">
            <a:alphaModFix/>
          </a:blip>
          <a:srcRect t="2780" r="-1122" b="-2780"/>
          <a:stretch/>
        </p:blipFill>
        <p:spPr>
          <a:xfrm>
            <a:off x="-574001" y="-154742"/>
            <a:ext cx="10624496" cy="6849767"/>
          </a:xfrm>
          <a:prstGeom prst="rect">
            <a:avLst/>
          </a:prstGeom>
          <a:noFill/>
          <a:ln>
            <a:noFill/>
          </a:ln>
        </p:spPr>
      </p:pic>
      <p:sp>
        <p:nvSpPr>
          <p:cNvPr id="71" name="Shape 71"/>
          <p:cNvSpPr txBox="1"/>
          <p:nvPr/>
        </p:nvSpPr>
        <p:spPr>
          <a:xfrm>
            <a:off x="5497350" y="4107975"/>
            <a:ext cx="3646800" cy="664200"/>
          </a:xfrm>
          <a:prstGeom prst="rect">
            <a:avLst/>
          </a:prstGeom>
          <a:solidFill>
            <a:srgbClr val="0B5394"/>
          </a:solidFill>
          <a:ln>
            <a:noFill/>
          </a:ln>
        </p:spPr>
        <p:txBody>
          <a:bodyPr lIns="91425" tIns="91425" rIns="91425" bIns="91425" anchor="t" anchorCtr="0">
            <a:noAutofit/>
          </a:bodyPr>
          <a:lstStyle/>
          <a:p>
            <a:pPr lvl="0" rtl="0">
              <a:spcBef>
                <a:spcPts val="0"/>
              </a:spcBef>
              <a:buNone/>
            </a:pPr>
            <a:r>
              <a:rPr lang="en" sz="1800" b="1">
                <a:solidFill>
                  <a:srgbClr val="FFFFFF"/>
                </a:solidFill>
              </a:rPr>
              <a:t>Lynfield College</a:t>
            </a:r>
          </a:p>
          <a:p>
            <a:pPr lvl="0" rtl="0">
              <a:spcBef>
                <a:spcPts val="0"/>
              </a:spcBef>
              <a:buNone/>
            </a:pPr>
            <a:r>
              <a:rPr lang="en" sz="1800" b="1">
                <a:solidFill>
                  <a:srgbClr val="FFFFFF"/>
                </a:solidFill>
              </a:rPr>
              <a:t>Community Consultation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Shape 76"/>
          <p:cNvPicPr preferRelativeResize="0"/>
          <p:nvPr/>
        </p:nvPicPr>
        <p:blipFill>
          <a:blip r:embed="rId3">
            <a:alphaModFix/>
          </a:blip>
          <a:stretch>
            <a:fillRect/>
          </a:stretch>
        </p:blipFill>
        <p:spPr>
          <a:xfrm>
            <a:off x="3328775" y="0"/>
            <a:ext cx="6454982" cy="5224052"/>
          </a:xfrm>
          <a:prstGeom prst="rect">
            <a:avLst/>
          </a:prstGeom>
          <a:noFill/>
          <a:ln>
            <a:noFill/>
          </a:ln>
        </p:spPr>
      </p:pic>
      <p:pic>
        <p:nvPicPr>
          <p:cNvPr id="77" name="Shape 77"/>
          <p:cNvPicPr preferRelativeResize="0"/>
          <p:nvPr/>
        </p:nvPicPr>
        <p:blipFill>
          <a:blip r:embed="rId4">
            <a:alphaModFix/>
          </a:blip>
          <a:stretch>
            <a:fillRect/>
          </a:stretch>
        </p:blipFill>
        <p:spPr>
          <a:xfrm>
            <a:off x="-225099" y="0"/>
            <a:ext cx="3601574" cy="2701200"/>
          </a:xfrm>
          <a:prstGeom prst="rect">
            <a:avLst/>
          </a:prstGeom>
          <a:noFill/>
          <a:ln>
            <a:noFill/>
          </a:ln>
        </p:spPr>
      </p:pic>
      <p:sp>
        <p:nvSpPr>
          <p:cNvPr id="78" name="Shape 78"/>
          <p:cNvSpPr txBox="1"/>
          <p:nvPr/>
        </p:nvSpPr>
        <p:spPr>
          <a:xfrm>
            <a:off x="4413250" y="0"/>
            <a:ext cx="2215800" cy="1328100"/>
          </a:xfrm>
          <a:prstGeom prst="rect">
            <a:avLst/>
          </a:prstGeom>
          <a:solidFill>
            <a:srgbClr val="0B5394"/>
          </a:solidFill>
          <a:ln>
            <a:noFill/>
          </a:ln>
        </p:spPr>
        <p:txBody>
          <a:bodyPr lIns="91425" tIns="91425" rIns="91425" bIns="91425" anchor="b" anchorCtr="0">
            <a:noAutofit/>
          </a:bodyPr>
          <a:lstStyle/>
          <a:p>
            <a:pPr lvl="0" algn="ctr" rtl="0">
              <a:spcBef>
                <a:spcPts val="0"/>
              </a:spcBef>
              <a:buNone/>
            </a:pPr>
            <a:r>
              <a:rPr lang="en" sz="1800" b="1">
                <a:solidFill>
                  <a:srgbClr val="FFFFFF"/>
                </a:solidFill>
              </a:rPr>
              <a:t>Port Chalmers Primary School</a:t>
            </a:r>
          </a:p>
        </p:txBody>
      </p:sp>
      <p:pic>
        <p:nvPicPr>
          <p:cNvPr id="79" name="Shape 79"/>
          <p:cNvPicPr preferRelativeResize="0"/>
          <p:nvPr/>
        </p:nvPicPr>
        <p:blipFill>
          <a:blip r:embed="rId5">
            <a:alphaModFix/>
          </a:blip>
          <a:stretch>
            <a:fillRect/>
          </a:stretch>
        </p:blipFill>
        <p:spPr>
          <a:xfrm>
            <a:off x="-289431" y="2701199"/>
            <a:ext cx="3665905" cy="24422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p:cNvPicPr preferRelativeResize="0"/>
          <p:nvPr/>
        </p:nvPicPr>
        <p:blipFill>
          <a:blip r:embed="rId3">
            <a:alphaModFix/>
          </a:blip>
          <a:stretch>
            <a:fillRect/>
          </a:stretch>
        </p:blipFill>
        <p:spPr>
          <a:xfrm>
            <a:off x="-183016" y="-24"/>
            <a:ext cx="3280619" cy="2460477"/>
          </a:xfrm>
          <a:prstGeom prst="rect">
            <a:avLst/>
          </a:prstGeom>
          <a:noFill/>
          <a:ln>
            <a:noFill/>
          </a:ln>
        </p:spPr>
      </p:pic>
      <p:pic>
        <p:nvPicPr>
          <p:cNvPr id="85" name="Shape 85"/>
          <p:cNvPicPr preferRelativeResize="0"/>
          <p:nvPr/>
        </p:nvPicPr>
        <p:blipFill>
          <a:blip r:embed="rId4">
            <a:alphaModFix/>
          </a:blip>
          <a:stretch>
            <a:fillRect/>
          </a:stretch>
        </p:blipFill>
        <p:spPr>
          <a:xfrm>
            <a:off x="-129249" y="2723324"/>
            <a:ext cx="3280600" cy="2460464"/>
          </a:xfrm>
          <a:prstGeom prst="rect">
            <a:avLst/>
          </a:prstGeom>
          <a:noFill/>
          <a:ln>
            <a:noFill/>
          </a:ln>
        </p:spPr>
      </p:pic>
      <p:pic>
        <p:nvPicPr>
          <p:cNvPr id="86" name="Shape 86"/>
          <p:cNvPicPr preferRelativeResize="0"/>
          <p:nvPr/>
        </p:nvPicPr>
        <p:blipFill>
          <a:blip r:embed="rId5">
            <a:alphaModFix/>
          </a:blip>
          <a:stretch>
            <a:fillRect/>
          </a:stretch>
        </p:blipFill>
        <p:spPr>
          <a:xfrm>
            <a:off x="2746874" y="2723337"/>
            <a:ext cx="3280600" cy="2460450"/>
          </a:xfrm>
          <a:prstGeom prst="rect">
            <a:avLst/>
          </a:prstGeom>
          <a:noFill/>
          <a:ln>
            <a:noFill/>
          </a:ln>
        </p:spPr>
      </p:pic>
      <p:pic>
        <p:nvPicPr>
          <p:cNvPr id="87" name="Shape 87"/>
          <p:cNvPicPr preferRelativeResize="0"/>
          <p:nvPr/>
        </p:nvPicPr>
        <p:blipFill>
          <a:blip r:embed="rId6">
            <a:alphaModFix/>
          </a:blip>
          <a:stretch>
            <a:fillRect/>
          </a:stretch>
        </p:blipFill>
        <p:spPr>
          <a:xfrm>
            <a:off x="5863400" y="0"/>
            <a:ext cx="3280600" cy="2460464"/>
          </a:xfrm>
          <a:prstGeom prst="rect">
            <a:avLst/>
          </a:prstGeom>
          <a:noFill/>
          <a:ln>
            <a:noFill/>
          </a:ln>
        </p:spPr>
      </p:pic>
      <p:pic>
        <p:nvPicPr>
          <p:cNvPr id="88" name="Shape 88"/>
          <p:cNvPicPr preferRelativeResize="0"/>
          <p:nvPr/>
        </p:nvPicPr>
        <p:blipFill rotWithShape="1">
          <a:blip r:embed="rId7">
            <a:alphaModFix/>
          </a:blip>
          <a:srcRect l="-2100" t="394" r="2100" b="5593"/>
          <a:stretch/>
        </p:blipFill>
        <p:spPr>
          <a:xfrm>
            <a:off x="5863400" y="2723350"/>
            <a:ext cx="3489448" cy="2460450"/>
          </a:xfrm>
          <a:prstGeom prst="rect">
            <a:avLst/>
          </a:prstGeom>
          <a:noFill/>
          <a:ln>
            <a:noFill/>
          </a:ln>
        </p:spPr>
      </p:pic>
      <p:pic>
        <p:nvPicPr>
          <p:cNvPr id="89" name="Shape 89"/>
          <p:cNvPicPr preferRelativeResize="0"/>
          <p:nvPr/>
        </p:nvPicPr>
        <p:blipFill>
          <a:blip r:embed="rId8">
            <a:alphaModFix/>
          </a:blip>
          <a:stretch>
            <a:fillRect/>
          </a:stretch>
        </p:blipFill>
        <p:spPr>
          <a:xfrm>
            <a:off x="2746874" y="0"/>
            <a:ext cx="3280591" cy="2460450"/>
          </a:xfrm>
          <a:prstGeom prst="rect">
            <a:avLst/>
          </a:prstGeom>
          <a:noFill/>
          <a:ln>
            <a:noFill/>
          </a:ln>
        </p:spPr>
      </p:pic>
      <p:sp>
        <p:nvSpPr>
          <p:cNvPr id="90" name="Shape 90"/>
          <p:cNvSpPr txBox="1"/>
          <p:nvPr/>
        </p:nvSpPr>
        <p:spPr>
          <a:xfrm>
            <a:off x="-183025" y="2403000"/>
            <a:ext cx="9535800" cy="337500"/>
          </a:xfrm>
          <a:prstGeom prst="rect">
            <a:avLst/>
          </a:prstGeom>
          <a:solidFill>
            <a:srgbClr val="0B5394"/>
          </a:solidFill>
          <a:ln>
            <a:noFill/>
          </a:ln>
        </p:spPr>
        <p:txBody>
          <a:bodyPr lIns="91425" tIns="91425" rIns="91425" bIns="91425" anchor="t" anchorCtr="0">
            <a:noAutofit/>
          </a:bodyPr>
          <a:lstStyle/>
          <a:p>
            <a:pPr lvl="0" algn="ctr">
              <a:spcBef>
                <a:spcPts val="0"/>
              </a:spcBef>
              <a:buNone/>
            </a:pPr>
            <a:r>
              <a:rPr lang="en" b="1">
                <a:solidFill>
                  <a:srgbClr val="FFFFFF"/>
                </a:solidFill>
              </a:rPr>
              <a:t>Gisborne Girls’ High School trip to Vanuatu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Shape 95"/>
          <p:cNvPicPr preferRelativeResize="0"/>
          <p:nvPr/>
        </p:nvPicPr>
        <p:blipFill rotWithShape="1">
          <a:blip r:embed="rId3">
            <a:alphaModFix/>
          </a:blip>
          <a:srcRect l="10386"/>
          <a:stretch/>
        </p:blipFill>
        <p:spPr>
          <a:xfrm>
            <a:off x="0" y="721500"/>
            <a:ext cx="4444900" cy="3619949"/>
          </a:xfrm>
          <a:prstGeom prst="rect">
            <a:avLst/>
          </a:prstGeom>
          <a:noFill/>
          <a:ln>
            <a:noFill/>
          </a:ln>
        </p:spPr>
      </p:pic>
      <p:sp>
        <p:nvSpPr>
          <p:cNvPr id="96" name="Shape 96"/>
          <p:cNvSpPr txBox="1"/>
          <p:nvPr/>
        </p:nvSpPr>
        <p:spPr>
          <a:xfrm>
            <a:off x="-25" y="4239175"/>
            <a:ext cx="4000500" cy="904200"/>
          </a:xfrm>
          <a:prstGeom prst="rect">
            <a:avLst/>
          </a:prstGeom>
          <a:solidFill>
            <a:srgbClr val="0B5394"/>
          </a:solidFill>
          <a:ln>
            <a:noFill/>
          </a:ln>
        </p:spPr>
        <p:txBody>
          <a:bodyPr lIns="91425" tIns="91425" rIns="91425" bIns="91425" anchor="t" anchorCtr="0">
            <a:noAutofit/>
          </a:bodyPr>
          <a:lstStyle/>
          <a:p>
            <a:pPr lvl="0" algn="ctr">
              <a:spcBef>
                <a:spcPts val="0"/>
              </a:spcBef>
              <a:buNone/>
            </a:pPr>
            <a:r>
              <a:rPr lang="en" sz="1800" b="1">
                <a:solidFill>
                  <a:srgbClr val="FFFFFF"/>
                </a:solidFill>
              </a:rPr>
              <a:t>21st Century Learning.</a:t>
            </a:r>
          </a:p>
        </p:txBody>
      </p:sp>
      <p:pic>
        <p:nvPicPr>
          <p:cNvPr id="97" name="Shape 97"/>
          <p:cNvPicPr preferRelativeResize="0"/>
          <p:nvPr/>
        </p:nvPicPr>
        <p:blipFill>
          <a:blip r:embed="rId4">
            <a:alphaModFix/>
          </a:blip>
          <a:stretch>
            <a:fillRect/>
          </a:stretch>
        </p:blipFill>
        <p:spPr>
          <a:xfrm>
            <a:off x="4000500" y="0"/>
            <a:ext cx="5143500" cy="5143500"/>
          </a:xfrm>
          <a:prstGeom prst="rect">
            <a:avLst/>
          </a:prstGeom>
          <a:noFill/>
          <a:ln>
            <a:noFill/>
          </a:ln>
        </p:spPr>
      </p:pic>
      <p:sp>
        <p:nvSpPr>
          <p:cNvPr id="98" name="Shape 98"/>
          <p:cNvSpPr txBox="1"/>
          <p:nvPr/>
        </p:nvSpPr>
        <p:spPr>
          <a:xfrm>
            <a:off x="5557800" y="4239175"/>
            <a:ext cx="3586200" cy="904200"/>
          </a:xfrm>
          <a:prstGeom prst="rect">
            <a:avLst/>
          </a:prstGeom>
          <a:solidFill>
            <a:srgbClr val="0B5394"/>
          </a:solidFill>
          <a:ln>
            <a:noFill/>
          </a:ln>
        </p:spPr>
        <p:txBody>
          <a:bodyPr lIns="91425" tIns="91425" rIns="91425" bIns="91425" anchor="t" anchorCtr="0">
            <a:noAutofit/>
          </a:bodyPr>
          <a:lstStyle/>
          <a:p>
            <a:pPr lvl="0">
              <a:spcBef>
                <a:spcPts val="0"/>
              </a:spcBef>
              <a:buNone/>
            </a:pPr>
            <a:r>
              <a:rPr lang="en" sz="1800" b="1">
                <a:solidFill>
                  <a:srgbClr val="FFFFFF"/>
                </a:solidFill>
              </a:rPr>
              <a:t>Where the heck are the all the men?</a:t>
            </a:r>
          </a:p>
        </p:txBody>
      </p:sp>
      <p:sp>
        <p:nvSpPr>
          <p:cNvPr id="99" name="Shape 99"/>
          <p:cNvSpPr txBox="1"/>
          <p:nvPr/>
        </p:nvSpPr>
        <p:spPr>
          <a:xfrm>
            <a:off x="0" y="0"/>
            <a:ext cx="9144000" cy="721500"/>
          </a:xfrm>
          <a:prstGeom prst="rect">
            <a:avLst/>
          </a:prstGeom>
          <a:solidFill>
            <a:srgbClr val="0B5394"/>
          </a:solidFill>
          <a:ln>
            <a:noFill/>
          </a:ln>
        </p:spPr>
        <p:txBody>
          <a:bodyPr lIns="91425" tIns="91425" rIns="91425" bIns="91425" anchor="t" anchorCtr="0">
            <a:noAutofit/>
          </a:bodyPr>
          <a:lstStyle/>
          <a:p>
            <a:pPr lvl="0" algn="ctr">
              <a:spcBef>
                <a:spcPts val="0"/>
              </a:spcBef>
              <a:buNone/>
            </a:pPr>
            <a:r>
              <a:rPr lang="en" sz="3600" b="1">
                <a:solidFill>
                  <a:srgbClr val="FFFFFF"/>
                </a:solidFill>
              </a:rPr>
              <a:t>WERO: Challenges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0" y="738375"/>
            <a:ext cx="9144000" cy="3313500"/>
          </a:xfrm>
          <a:prstGeom prst="rect">
            <a:avLst/>
          </a:prstGeom>
        </p:spPr>
        <p:txBody>
          <a:bodyPr lIns="91425" tIns="91425" rIns="91425" bIns="91425" anchor="t" anchorCtr="0">
            <a:noAutofit/>
          </a:bodyPr>
          <a:lstStyle/>
          <a:p>
            <a:pPr lvl="0" algn="ctr" rtl="0">
              <a:spcBef>
                <a:spcPts val="0"/>
              </a:spcBef>
              <a:buNone/>
            </a:pPr>
            <a:r>
              <a:rPr lang="en" sz="3600" b="1">
                <a:solidFill>
                  <a:srgbClr val="434343"/>
                </a:solidFill>
              </a:rPr>
              <a:t>Whakatauki</a:t>
            </a:r>
          </a:p>
          <a:p>
            <a:pPr lvl="0" algn="ctr" rtl="0">
              <a:spcBef>
                <a:spcPts val="0"/>
              </a:spcBef>
              <a:buNone/>
            </a:pPr>
            <a:endParaRPr sz="1200" b="1">
              <a:solidFill>
                <a:srgbClr val="434343"/>
              </a:solidFill>
            </a:endParaRPr>
          </a:p>
          <a:p>
            <a:pPr lvl="0" algn="ctr" rtl="0">
              <a:spcBef>
                <a:spcPts val="0"/>
              </a:spcBef>
              <a:buNone/>
            </a:pPr>
            <a:endParaRPr sz="3000" b="1">
              <a:solidFill>
                <a:srgbClr val="FF0000"/>
              </a:solidFill>
            </a:endParaRPr>
          </a:p>
          <a:p>
            <a:pPr lvl="0" algn="ctr" rtl="0">
              <a:spcBef>
                <a:spcPts val="0"/>
              </a:spcBef>
              <a:buNone/>
            </a:pPr>
            <a:endParaRPr sz="2400" b="1">
              <a:solidFill>
                <a:srgbClr val="FF0000"/>
              </a:solidFill>
            </a:endParaRPr>
          </a:p>
          <a:p>
            <a:pPr lvl="0" algn="ctr" rtl="0">
              <a:spcBef>
                <a:spcPts val="0"/>
              </a:spcBef>
              <a:buNone/>
            </a:pPr>
            <a:r>
              <a:rPr lang="en" sz="3000" b="1">
                <a:solidFill>
                  <a:srgbClr val="434343"/>
                </a:solidFill>
              </a:rPr>
              <a:t>Let the uniqueness of the child guide our work</a:t>
            </a:r>
          </a:p>
        </p:txBody>
      </p:sp>
      <p:sp>
        <p:nvSpPr>
          <p:cNvPr id="105" name="Shape 105"/>
          <p:cNvSpPr txBox="1"/>
          <p:nvPr/>
        </p:nvSpPr>
        <p:spPr>
          <a:xfrm>
            <a:off x="0" y="1890825"/>
            <a:ext cx="9144000" cy="788100"/>
          </a:xfrm>
          <a:prstGeom prst="rect">
            <a:avLst/>
          </a:prstGeom>
          <a:solidFill>
            <a:srgbClr val="0B5394"/>
          </a:solidFill>
          <a:ln>
            <a:noFill/>
          </a:ln>
        </p:spPr>
        <p:txBody>
          <a:bodyPr lIns="91425" tIns="91425" rIns="91425" bIns="91425" anchor="b" anchorCtr="0">
            <a:noAutofit/>
          </a:bodyPr>
          <a:lstStyle/>
          <a:p>
            <a:pPr lvl="0" algn="ctr" rtl="0">
              <a:lnSpc>
                <a:spcPct val="115000"/>
              </a:lnSpc>
              <a:spcBef>
                <a:spcPts val="0"/>
              </a:spcBef>
              <a:spcAft>
                <a:spcPts val="0"/>
              </a:spcAft>
              <a:buNone/>
            </a:pPr>
            <a:r>
              <a:rPr lang="en" sz="3000" b="1">
                <a:solidFill>
                  <a:srgbClr val="FFFFFF"/>
                </a:solidFill>
              </a:rPr>
              <a:t>Ko te ahurei o te tamaiti arahia o tatou mahi</a:t>
            </a: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196</Words>
  <Application>Microsoft Office PowerPoint</Application>
  <PresentationFormat>On-screen Show (16:9)</PresentationFormat>
  <Paragraphs>22</Paragraphs>
  <Slides>7</Slides>
  <Notes>7</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7</vt:i4>
      </vt:variant>
    </vt:vector>
  </HeadingPairs>
  <TitlesOfParts>
    <vt:vector size="9" baseType="lpstr">
      <vt:lpstr>Arial</vt:lpstr>
      <vt:lpstr>simple-light-2</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admin.Penz</dc:creator>
  <cp:lastModifiedBy>Joanna  Cooney</cp:lastModifiedBy>
  <cp:revision>2</cp:revision>
  <dcterms:modified xsi:type="dcterms:W3CDTF">2016-09-28T21:13:05Z</dcterms:modified>
</cp:coreProperties>
</file>