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1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Lst>
  <p:sldSz cx="9144000" cy="5143500" type="screen16x9"/>
  <p:notesSz cx="6858000" cy="9144000"/>
  <p:embeddedFontLst>
    <p:embeddedFont>
      <p:font typeface="Roboto" panose="020B0604020202020204" charset="0"/>
      <p:regular r:id="rId20"/>
      <p:bold r:id="rId21"/>
      <p:italic r:id="rId22"/>
      <p:boldItalic r:id="rId23"/>
    </p:embeddedFont>
    <p:embeddedFont>
      <p:font typeface="Poiret One" panose="020B0604020202020204" charset="0"/>
      <p:regular r:id="rId24"/>
    </p:embeddedFont>
    <p:embeddedFont>
      <p:font typeface="Calibri" panose="020F0502020204030204" pitchFamily="34" charset="0"/>
      <p:regular r:id="rId25"/>
      <p:bold r:id="rId26"/>
      <p:italic r:id="rId27"/>
      <p:boldItalic r:id="rId28"/>
    </p:embeddedFont>
    <p:embeddedFont>
      <p:font typeface="Indie Flower" panose="020B0604020202020204" charset="0"/>
      <p:regular r:id="rId2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DA4C231A-C31B-4842-8185-05786C2EE098}">
  <a:tblStyle styleId="{DA4C231A-C31B-4842-8185-05786C2EE098}" styleName="Table_0">
    <a:wholeTbl>
      <a:tcStyle>
        <a:tcBdr>
          <a:left>
            <a:ln w="9525" cap="flat" cmpd="sng">
              <a:solidFill>
                <a:srgbClr val="9E9E9E"/>
              </a:solidFill>
              <a:prstDash val="solid"/>
              <a:round/>
              <a:headEnd type="none" w="med" len="med"/>
              <a:tailEnd type="none" w="med" len="med"/>
            </a:ln>
          </a:left>
          <a:right>
            <a:ln w="9525" cap="flat" cmpd="sng">
              <a:solidFill>
                <a:srgbClr val="9E9E9E"/>
              </a:solidFill>
              <a:prstDash val="solid"/>
              <a:round/>
              <a:headEnd type="none" w="med" len="med"/>
              <a:tailEnd type="none" w="med" len="med"/>
            </a:ln>
          </a:right>
          <a:top>
            <a:ln w="9525" cap="flat" cmpd="sng">
              <a:solidFill>
                <a:srgbClr val="9E9E9E"/>
              </a:solidFill>
              <a:prstDash val="solid"/>
              <a:round/>
              <a:headEnd type="none" w="med" len="med"/>
              <a:tailEnd type="none" w="med" len="med"/>
            </a:ln>
          </a:top>
          <a:bottom>
            <a:ln w="9525" cap="flat" cmpd="sng">
              <a:solidFill>
                <a:srgbClr val="9E9E9E"/>
              </a:solidFill>
              <a:prstDash val="solid"/>
              <a:round/>
              <a:headEnd type="none" w="med" len="med"/>
              <a:tailEnd type="none" w="med" len="med"/>
            </a:ln>
          </a:bottom>
          <a:insideH>
            <a:ln w="9525" cap="flat" cmpd="sng">
              <a:solidFill>
                <a:srgbClr val="9E9E9E"/>
              </a:solidFill>
              <a:prstDash val="solid"/>
              <a:round/>
              <a:headEnd type="none" w="med" len="med"/>
              <a:tailEnd type="none" w="med" len="med"/>
            </a:ln>
          </a:insideH>
          <a:insideV>
            <a:ln w="9525" cap="flat" cmpd="sng">
              <a:solidFill>
                <a:srgbClr val="9E9E9E"/>
              </a:solidFill>
              <a:prstDash val="solid"/>
              <a:round/>
              <a:headEnd type="none" w="med" len="med"/>
              <a:tailEnd type="none" w="med" len="med"/>
            </a:ln>
          </a:insideV>
        </a:tcBdr>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1" d="100"/>
          <a:sy n="91" d="100"/>
        </p:scale>
        <p:origin x="786"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7.fntdata"/><Relationship Id="rId3" Type="http://schemas.openxmlformats.org/officeDocument/2006/relationships/slide" Target="slides/slide2.xml"/><Relationship Id="rId21" Type="http://schemas.openxmlformats.org/officeDocument/2006/relationships/font" Target="fonts/font2.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6.fntdata"/><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1.fntdata"/><Relationship Id="rId29" Type="http://schemas.openxmlformats.org/officeDocument/2006/relationships/font" Target="fonts/font10.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5.fntdata"/><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4.fntdata"/><Relationship Id="rId28" Type="http://schemas.openxmlformats.org/officeDocument/2006/relationships/font" Target="fonts/font9.fntdata"/><Relationship Id="rId10" Type="http://schemas.openxmlformats.org/officeDocument/2006/relationships/slide" Target="slides/slide9.xml"/><Relationship Id="rId19" Type="http://schemas.openxmlformats.org/officeDocument/2006/relationships/notesMaster" Target="notesMasters/notesMaster1.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 name="Shape 4"/>
          <p:cNvSpPr txBox="1">
            <a:spLocks noGrp="1"/>
          </p:cNvSpPr>
          <p:nvPr>
            <p:ph type="body" idx="1"/>
          </p:nvPr>
        </p:nvSpPr>
        <p:spPr>
          <a:xfrm>
            <a:off x="685800" y="4343400"/>
            <a:ext cx="5486400" cy="4114800"/>
          </a:xfrm>
          <a:prstGeom prst="rect">
            <a:avLst/>
          </a:prstGeom>
          <a:noFill/>
          <a:ln>
            <a:noFill/>
          </a:ln>
        </p:spPr>
        <p:txBody>
          <a:bodyPr lIns="91425" tIns="91425" rIns="91425" bIns="91425" anchor="t" anchorCtr="0"/>
          <a:lstStyle>
            <a:lvl1pPr lvl="0">
              <a:spcBef>
                <a:spcPts val="0"/>
              </a:spcBef>
              <a:defRPr sz="1100"/>
            </a:lvl1pPr>
            <a:lvl2pPr lvl="1">
              <a:spcBef>
                <a:spcPts val="0"/>
              </a:spcBef>
              <a:defRPr sz="1100"/>
            </a:lvl2pPr>
            <a:lvl3pPr lvl="2">
              <a:spcBef>
                <a:spcPts val="0"/>
              </a:spcBef>
              <a:defRPr sz="1100"/>
            </a:lvl3pPr>
            <a:lvl4pPr lvl="3">
              <a:spcBef>
                <a:spcPts val="0"/>
              </a:spcBef>
              <a:defRPr sz="1100"/>
            </a:lvl4pPr>
            <a:lvl5pPr lvl="4">
              <a:spcBef>
                <a:spcPts val="0"/>
              </a:spcBef>
              <a:defRPr sz="1100"/>
            </a:lvl5pPr>
            <a:lvl6pPr lvl="5">
              <a:spcBef>
                <a:spcPts val="0"/>
              </a:spcBef>
              <a:defRPr sz="1100"/>
            </a:lvl6pPr>
            <a:lvl7pPr lvl="6">
              <a:spcBef>
                <a:spcPts val="0"/>
              </a:spcBef>
              <a:defRPr sz="1100"/>
            </a:lvl7pPr>
            <a:lvl8pPr lvl="7">
              <a:spcBef>
                <a:spcPts val="0"/>
              </a:spcBef>
              <a:defRPr sz="1100"/>
            </a:lvl8pPr>
            <a:lvl9pPr lvl="8">
              <a:spcBef>
                <a:spcPts val="0"/>
              </a:spcBef>
              <a:defRPr sz="1100"/>
            </a:lvl9pPr>
          </a:lstStyle>
          <a:p>
            <a:endParaRPr/>
          </a:p>
        </p:txBody>
      </p:sp>
    </p:spTree>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Shape 6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5" name="Shape 65"/>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lnSpc>
                <a:spcPct val="115000"/>
              </a:lnSpc>
              <a:spcBef>
                <a:spcPts val="0"/>
              </a:spcBef>
              <a:buNone/>
            </a:pPr>
            <a:r>
              <a:rPr lang="en" sz="950">
                <a:solidFill>
                  <a:srgbClr val="222222"/>
                </a:solidFill>
                <a:highlight>
                  <a:srgbClr val="FFFFFF"/>
                </a:highlight>
              </a:rPr>
              <a:t>Morena and welcome to everybody out there, I’m Sophie Hoskins from Tarawera High School in Kawerau. </a:t>
            </a:r>
            <a:r>
              <a:rPr lang="en" sz="950">
                <a:solidFill>
                  <a:srgbClr val="222222"/>
                </a:solidFill>
              </a:rPr>
              <a:t>A small town with epic outdoor surroundings in the Eastern Bay of Plenty. </a:t>
            </a:r>
          </a:p>
          <a:p>
            <a:pPr lvl="0" rtl="0">
              <a:lnSpc>
                <a:spcPct val="115000"/>
              </a:lnSpc>
              <a:spcBef>
                <a:spcPts val="0"/>
              </a:spcBef>
              <a:buNone/>
            </a:pPr>
            <a:r>
              <a:rPr lang="en" sz="950">
                <a:solidFill>
                  <a:srgbClr val="222222"/>
                </a:solidFill>
                <a:highlight>
                  <a:srgbClr val="FFFFFF"/>
                </a:highlight>
              </a:rPr>
              <a:t>We are a new school with a Modern Learning approach. Year 7 - 13 </a:t>
            </a:r>
          </a:p>
          <a:p>
            <a:pPr lvl="0" rtl="0">
              <a:lnSpc>
                <a:spcPct val="115000"/>
              </a:lnSpc>
              <a:spcBef>
                <a:spcPts val="0"/>
              </a:spcBef>
              <a:buNone/>
            </a:pPr>
            <a:endParaRPr sz="950">
              <a:solidFill>
                <a:srgbClr val="222222"/>
              </a:solidFill>
              <a:highlight>
                <a:srgbClr val="FFFFFF"/>
              </a:highlight>
            </a:endParaRPr>
          </a:p>
          <a:p>
            <a:pPr lvl="0">
              <a:lnSpc>
                <a:spcPct val="115000"/>
              </a:lnSpc>
              <a:spcBef>
                <a:spcPts val="0"/>
              </a:spcBef>
              <a:buNone/>
            </a:pPr>
            <a:r>
              <a:rPr lang="en" sz="950">
                <a:solidFill>
                  <a:srgbClr val="222222"/>
                </a:solidFill>
                <a:highlight>
                  <a:srgbClr val="FFFFFF"/>
                </a:highlight>
              </a:rPr>
              <a:t>I teach outdoor education and absolutely LOVE my job, helping students experience the outdoors and seeing the way it brings out the best in them is definitely something special.</a:t>
            </a:r>
          </a:p>
          <a:p>
            <a:pPr lvl="0">
              <a:lnSpc>
                <a:spcPct val="115000"/>
              </a:lnSpc>
              <a:spcBef>
                <a:spcPts val="0"/>
              </a:spcBef>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Shape 12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8" name="Shape 128"/>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lnSpc>
                <a:spcPct val="115000"/>
              </a:lnSpc>
              <a:spcBef>
                <a:spcPts val="0"/>
              </a:spcBef>
              <a:buNone/>
            </a:pPr>
            <a:r>
              <a:rPr lang="en" sz="900">
                <a:solidFill>
                  <a:srgbClr val="222222"/>
                </a:solidFill>
              </a:rPr>
              <a:t>Another way we are strengthening and nourishing Outdoor Education is through the timetable.  </a:t>
            </a:r>
          </a:p>
          <a:p>
            <a:pPr lvl="0" rtl="0">
              <a:lnSpc>
                <a:spcPct val="115000"/>
              </a:lnSpc>
              <a:spcBef>
                <a:spcPts val="0"/>
              </a:spcBef>
              <a:buNone/>
            </a:pPr>
            <a:endParaRPr sz="900">
              <a:solidFill>
                <a:srgbClr val="222222"/>
              </a:solidFill>
            </a:endParaRPr>
          </a:p>
          <a:p>
            <a:pPr lvl="0">
              <a:lnSpc>
                <a:spcPct val="115000"/>
              </a:lnSpc>
              <a:spcBef>
                <a:spcPts val="0"/>
              </a:spcBef>
              <a:buNone/>
            </a:pPr>
            <a:r>
              <a:rPr lang="en" sz="900">
                <a:solidFill>
                  <a:srgbClr val="222222"/>
                </a:solidFill>
              </a:rPr>
              <a:t>How do you deal with the issue of “kids out of school again on another bloody OE trip”...........</a:t>
            </a:r>
          </a:p>
          <a:p>
            <a:pPr lvl="0" rtl="0">
              <a:lnSpc>
                <a:spcPct val="115000"/>
              </a:lnSpc>
              <a:spcBef>
                <a:spcPts val="0"/>
              </a:spcBef>
              <a:buNone/>
            </a:pPr>
            <a:r>
              <a:rPr lang="en" sz="900">
                <a:solidFill>
                  <a:srgbClr val="222222"/>
                </a:solidFill>
              </a:rPr>
              <a:t>You change the timetable….Why do we need 50min periods? Why can’t we have a subject all day? For obvious reasons it suits outdoor education but it also works well for other subjects. It suits modern teaching practice and gives freedom to integrate with other subject areas. </a:t>
            </a:r>
          </a:p>
          <a:p>
            <a:pPr lvl="0" rtl="0">
              <a:lnSpc>
                <a:spcPct val="115000"/>
              </a:lnSpc>
              <a:spcBef>
                <a:spcPts val="0"/>
              </a:spcBef>
              <a:buNone/>
            </a:pPr>
            <a:endParaRPr sz="900">
              <a:solidFill>
                <a:srgbClr val="222222"/>
              </a:solidFill>
              <a:highlight>
                <a:srgbClr val="00FFFF"/>
              </a:highlight>
            </a:endParaRPr>
          </a:p>
          <a:p>
            <a:pPr lvl="0" rtl="0">
              <a:lnSpc>
                <a:spcPct val="115000"/>
              </a:lnSpc>
              <a:spcBef>
                <a:spcPts val="0"/>
              </a:spcBef>
              <a:buNone/>
            </a:pPr>
            <a:r>
              <a:rPr lang="en" sz="900">
                <a:solidFill>
                  <a:srgbClr val="222222"/>
                </a:solidFill>
              </a:rPr>
              <a:t>We’re lucky that our Senior Management Team are challenging the norms of timetables. We have Thursday/Friday academy days where students have a subject for a whole day and next year we’re looking at moving to 5 of these across the week and going multi level.  </a:t>
            </a:r>
          </a:p>
          <a:p>
            <a:pPr lvl="0" rtl="0">
              <a:lnSpc>
                <a:spcPct val="115000"/>
              </a:lnSpc>
              <a:spcBef>
                <a:spcPts val="0"/>
              </a:spcBef>
              <a:buNone/>
            </a:pPr>
            <a:endParaRPr sz="900">
              <a:solidFill>
                <a:srgbClr val="222222"/>
              </a:solidFill>
            </a:endParaRPr>
          </a:p>
          <a:p>
            <a:pPr lvl="0" rtl="0">
              <a:lnSpc>
                <a:spcPct val="115000"/>
              </a:lnSpc>
              <a:spcBef>
                <a:spcPts val="0"/>
              </a:spcBef>
              <a:buNone/>
            </a:pPr>
            <a:r>
              <a:rPr lang="en" sz="900">
                <a:solidFill>
                  <a:srgbClr val="222222"/>
                </a:solidFill>
              </a:rPr>
              <a:t>Student voice from Tarawera says they really enjoy the academy days</a:t>
            </a:r>
            <a:r>
              <a:rPr lang="en" sz="900"/>
              <a:t> and getting stuck into learning. So why not make a push to move forward with a modern timetable in your school? </a:t>
            </a:r>
          </a:p>
          <a:p>
            <a:pPr lvl="0" rtl="0">
              <a:lnSpc>
                <a:spcPct val="115000"/>
              </a:lnSpc>
              <a:spcBef>
                <a:spcPts val="0"/>
              </a:spcBef>
              <a:buNone/>
            </a:pPr>
            <a:endParaRPr sz="9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Shape 13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4" name="Shape 134"/>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lnSpc>
                <a:spcPct val="115000"/>
              </a:lnSpc>
              <a:spcBef>
                <a:spcPts val="0"/>
              </a:spcBef>
              <a:buNone/>
            </a:pPr>
            <a:r>
              <a:rPr lang="en" sz="950">
                <a:solidFill>
                  <a:srgbClr val="222222"/>
                </a:solidFill>
              </a:rPr>
              <a:t>Teaching pedagogy is moving towards a more integrated approach, but there are barriers to this, It’s hard to move away from what is comfortable, and it takes a lot of time to develop resources and find the right fit. </a:t>
            </a:r>
            <a:r>
              <a:rPr lang="en" sz="950">
                <a:solidFill>
                  <a:srgbClr val="222222"/>
                </a:solidFill>
                <a:highlight>
                  <a:srgbClr val="FFFFFF"/>
                </a:highlight>
              </a:rPr>
              <a:t>But, we are an engaging subject and can use our strengths to enhance other learning areas. </a:t>
            </a:r>
          </a:p>
          <a:p>
            <a:pPr lvl="0" rtl="0">
              <a:lnSpc>
                <a:spcPct val="115000"/>
              </a:lnSpc>
              <a:spcBef>
                <a:spcPts val="0"/>
              </a:spcBef>
              <a:buNone/>
            </a:pPr>
            <a:endParaRPr sz="950">
              <a:solidFill>
                <a:srgbClr val="222222"/>
              </a:solidFill>
              <a:highlight>
                <a:srgbClr val="FFFFFF"/>
              </a:highlight>
            </a:endParaRPr>
          </a:p>
          <a:p>
            <a:pPr lvl="0" rtl="0">
              <a:lnSpc>
                <a:spcPct val="115000"/>
              </a:lnSpc>
              <a:spcBef>
                <a:spcPts val="0"/>
              </a:spcBef>
              <a:buNone/>
            </a:pPr>
            <a:r>
              <a:rPr lang="en" sz="950">
                <a:solidFill>
                  <a:srgbClr val="222222"/>
                </a:solidFill>
                <a:highlight>
                  <a:srgbClr val="FFFFFF"/>
                </a:highlight>
              </a:rPr>
              <a:t>This year I have trialled some new ideas. One being a maths and outdoor ed combo. Students that take outdoor ed in yr 11, can gain level 1 numeracy. The idea behind this was to target students at risk of falling through the gaps, to make maths engaging and to give students real learning contexts. </a:t>
            </a:r>
          </a:p>
          <a:p>
            <a:pPr lvl="0" rtl="0">
              <a:lnSpc>
                <a:spcPct val="115000"/>
              </a:lnSpc>
              <a:spcBef>
                <a:spcPts val="0"/>
              </a:spcBef>
              <a:buNone/>
            </a:pPr>
            <a:endParaRPr sz="950">
              <a:solidFill>
                <a:srgbClr val="222222"/>
              </a:solidFill>
              <a:highlight>
                <a:srgbClr val="FFFFFF"/>
              </a:highlight>
            </a:endParaRPr>
          </a:p>
          <a:p>
            <a:pPr lvl="0">
              <a:lnSpc>
                <a:spcPct val="115000"/>
              </a:lnSpc>
              <a:spcBef>
                <a:spcPts val="0"/>
              </a:spcBef>
              <a:buNone/>
            </a:pPr>
            <a:r>
              <a:rPr lang="en" sz="950">
                <a:solidFill>
                  <a:srgbClr val="222222"/>
                </a:solidFill>
                <a:highlight>
                  <a:srgbClr val="FFFFFF"/>
                </a:highlight>
              </a:rPr>
              <a:t>The success we have been having with this encourages me to test it out in other areas. So, don’t be afraid to give something new and different a go and don’t forget share your awesome ideas with others because reinventing the wheel is hard and time consuming.</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Shape 14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3" name="Shape 143"/>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lnSpc>
                <a:spcPct val="115000"/>
              </a:lnSpc>
              <a:spcBef>
                <a:spcPts val="0"/>
              </a:spcBef>
              <a:buNone/>
            </a:pPr>
            <a:r>
              <a:rPr lang="en" sz="950">
                <a:solidFill>
                  <a:srgbClr val="222222"/>
                </a:solidFill>
              </a:rPr>
              <a:t>Something else I have trialed this year was a 4 day sustainability camp focused on students taking action. It offered them the chance to work towards endorsement, while developing a passion for kaitiakitanga. This camp was run with the Manawahe ecological trust and ex-science teacher Liddy Bakker. They have lots of exciting programmes going on with the curriculum for a range of year levels.  Check out the EONZ booth for more information on the trust. </a:t>
            </a:r>
          </a:p>
          <a:p>
            <a:pPr lvl="0" rtl="0">
              <a:lnSpc>
                <a:spcPct val="115000"/>
              </a:lnSpc>
              <a:spcBef>
                <a:spcPts val="0"/>
              </a:spcBef>
              <a:buNone/>
            </a:pPr>
            <a:endParaRPr sz="950">
              <a:solidFill>
                <a:srgbClr val="222222"/>
              </a:solidFill>
            </a:endParaRPr>
          </a:p>
          <a:p>
            <a:pPr lvl="0" rtl="0">
              <a:lnSpc>
                <a:spcPct val="115000"/>
              </a:lnSpc>
              <a:spcBef>
                <a:spcPts val="0"/>
              </a:spcBef>
              <a:buNone/>
            </a:pPr>
            <a:r>
              <a:rPr lang="en" sz="950">
                <a:solidFill>
                  <a:srgbClr val="222222"/>
                </a:solidFill>
              </a:rPr>
              <a:t>Sustainability integrates well with outdoor education and can be used to make sure the future of the beautiful places we play in and explore is safe. </a:t>
            </a:r>
          </a:p>
          <a:p>
            <a:pPr lvl="0" rtl="0">
              <a:lnSpc>
                <a:spcPct val="115000"/>
              </a:lnSpc>
              <a:spcBef>
                <a:spcPts val="0"/>
              </a:spcBef>
              <a:buNone/>
            </a:pPr>
            <a:r>
              <a:rPr lang="en" sz="950">
                <a:solidFill>
                  <a:srgbClr val="222222"/>
                </a:solidFill>
              </a:rPr>
              <a:t>I’m looking forward to growing sustainability at Tarawera. It’s not something I am doing justice and from the recent survey mentioned earlier, it shows many other OE teachers are in the same boat. </a:t>
            </a:r>
          </a:p>
          <a:p>
            <a:pPr lvl="0" rtl="0">
              <a:lnSpc>
                <a:spcPct val="115000"/>
              </a:lnSpc>
              <a:spcBef>
                <a:spcPts val="0"/>
              </a:spcBef>
              <a:buNone/>
            </a:pPr>
            <a:endParaRPr sz="950">
              <a:solidFill>
                <a:srgbClr val="222222"/>
              </a:solidFill>
            </a:endParaRPr>
          </a:p>
          <a:p>
            <a:pPr lvl="0">
              <a:lnSpc>
                <a:spcPct val="115000"/>
              </a:lnSpc>
              <a:spcBef>
                <a:spcPts val="0"/>
              </a:spcBef>
              <a:buNone/>
            </a:pPr>
            <a:endParaRPr sz="950">
              <a:solidFill>
                <a:srgbClr val="222222"/>
              </a:solidFill>
            </a:endParaRPr>
          </a:p>
          <a:p>
            <a:pPr lvl="0">
              <a:lnSpc>
                <a:spcPct val="115000"/>
              </a:lnSpc>
              <a:spcBef>
                <a:spcPts val="0"/>
              </a:spcBef>
              <a:buNone/>
            </a:pPr>
            <a:endParaRPr sz="950">
              <a:solidFill>
                <a:srgbClr val="222222"/>
              </a:solidFill>
            </a:endParaRPr>
          </a:p>
          <a:p>
            <a:pPr lvl="0">
              <a:spcBef>
                <a:spcPts val="0"/>
              </a:spcBef>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Shape 15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2" name="Shape 15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lnSpc>
                <a:spcPct val="115000"/>
              </a:lnSpc>
              <a:spcBef>
                <a:spcPts val="0"/>
              </a:spcBef>
              <a:buNone/>
            </a:pPr>
            <a:r>
              <a:rPr lang="en" sz="950">
                <a:solidFill>
                  <a:srgbClr val="222222"/>
                </a:solidFill>
              </a:rPr>
              <a:t>Using local places is an important part of</a:t>
            </a:r>
            <a:r>
              <a:rPr lang="en" sz="950">
                <a:solidFill>
                  <a:srgbClr val="222222"/>
                </a:solidFill>
                <a:highlight>
                  <a:srgbClr val="FFFFFF"/>
                </a:highlight>
              </a:rPr>
              <a:t> nourishing Outdoor Education, making it accessible for all students and more sustainable. Can every student that wants to take your course afford it? </a:t>
            </a:r>
          </a:p>
          <a:p>
            <a:pPr lvl="0" rtl="0">
              <a:lnSpc>
                <a:spcPct val="115000"/>
              </a:lnSpc>
              <a:spcBef>
                <a:spcPts val="0"/>
              </a:spcBef>
              <a:buNone/>
            </a:pPr>
            <a:endParaRPr sz="950">
              <a:solidFill>
                <a:srgbClr val="222222"/>
              </a:solidFill>
              <a:highlight>
                <a:srgbClr val="FFFFFF"/>
              </a:highlight>
            </a:endParaRPr>
          </a:p>
          <a:p>
            <a:pPr lvl="0" rtl="0">
              <a:lnSpc>
                <a:spcPct val="115000"/>
              </a:lnSpc>
              <a:spcBef>
                <a:spcPts val="0"/>
              </a:spcBef>
              <a:buNone/>
            </a:pPr>
            <a:r>
              <a:rPr lang="en" sz="950">
                <a:solidFill>
                  <a:srgbClr val="222222"/>
                </a:solidFill>
                <a:highlight>
                  <a:srgbClr val="FFFFFF"/>
                </a:highlight>
              </a:rPr>
              <a:t>There is a move toward a place responsive approach in Outdoor Education and connecting students to their places.</a:t>
            </a:r>
            <a:r>
              <a:rPr lang="en" sz="950">
                <a:solidFill>
                  <a:srgbClr val="222222"/>
                </a:solidFill>
              </a:rPr>
              <a:t>Build a programme around…. what is around. </a:t>
            </a:r>
            <a:r>
              <a:rPr lang="en" sz="950">
                <a:solidFill>
                  <a:srgbClr val="222222"/>
                </a:solidFill>
                <a:highlight>
                  <a:srgbClr val="FFFFFF"/>
                </a:highlight>
              </a:rPr>
              <a:t>Every place has it’s own story and special things going on. We need to utilize these as much as we can to enrich learning, strengthen community connections and engage students with what is relevant to them.</a:t>
            </a:r>
          </a:p>
          <a:p>
            <a:pPr lvl="0" rtl="0">
              <a:lnSpc>
                <a:spcPct val="115000"/>
              </a:lnSpc>
              <a:spcBef>
                <a:spcPts val="0"/>
              </a:spcBef>
              <a:buNone/>
            </a:pPr>
            <a:endParaRPr sz="950">
              <a:solidFill>
                <a:srgbClr val="222222"/>
              </a:solidFill>
              <a:highlight>
                <a:srgbClr val="FFFFFF"/>
              </a:highlight>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Shape 16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3" name="Shape 163"/>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lnSpc>
                <a:spcPct val="115000"/>
              </a:lnSpc>
              <a:spcBef>
                <a:spcPts val="0"/>
              </a:spcBef>
              <a:buNone/>
            </a:pPr>
            <a:r>
              <a:rPr lang="en" sz="950">
                <a:solidFill>
                  <a:srgbClr val="222222"/>
                </a:solidFill>
                <a:highlight>
                  <a:srgbClr val="FFFFFF"/>
                </a:highlight>
              </a:rPr>
              <a:t>A recent survey completed by Outdoor Education teachers showed a majority of us are using a mixture of Achievement and Unit Standards. </a:t>
            </a:r>
          </a:p>
          <a:p>
            <a:pPr lvl="0" rtl="0">
              <a:lnSpc>
                <a:spcPct val="115000"/>
              </a:lnSpc>
              <a:spcBef>
                <a:spcPts val="0"/>
              </a:spcBef>
              <a:buNone/>
            </a:pPr>
            <a:endParaRPr sz="950">
              <a:solidFill>
                <a:srgbClr val="222222"/>
              </a:solidFill>
              <a:highlight>
                <a:srgbClr val="FFFFFF"/>
              </a:highlight>
            </a:endParaRPr>
          </a:p>
          <a:p>
            <a:pPr lvl="0" rtl="0">
              <a:lnSpc>
                <a:spcPct val="115000"/>
              </a:lnSpc>
              <a:spcBef>
                <a:spcPts val="0"/>
              </a:spcBef>
              <a:buNone/>
            </a:pPr>
            <a:r>
              <a:rPr lang="en" sz="950">
                <a:solidFill>
                  <a:srgbClr val="222222"/>
                </a:solidFill>
                <a:highlight>
                  <a:srgbClr val="FFFFFF"/>
                </a:highlight>
              </a:rPr>
              <a:t>A benefit of using a mixture of standards is that you can cater for a wide range of learning needs. This is working well at Tarawera because students can be on different pathways with some working towards endorsement and others focussing more on their practical skills.</a:t>
            </a:r>
          </a:p>
          <a:p>
            <a:pPr lvl="0" rtl="0">
              <a:lnSpc>
                <a:spcPct val="115000"/>
              </a:lnSpc>
              <a:spcBef>
                <a:spcPts val="0"/>
              </a:spcBef>
              <a:buNone/>
            </a:pPr>
            <a:r>
              <a:rPr lang="en" sz="950">
                <a:solidFill>
                  <a:srgbClr val="222222"/>
                </a:solidFill>
                <a:highlight>
                  <a:srgbClr val="FFFFFF"/>
                </a:highlight>
              </a:rPr>
              <a:t> </a:t>
            </a:r>
          </a:p>
          <a:p>
            <a:pPr lvl="0" rtl="0">
              <a:lnSpc>
                <a:spcPct val="115000"/>
              </a:lnSpc>
              <a:spcBef>
                <a:spcPts val="0"/>
              </a:spcBef>
              <a:buNone/>
            </a:pPr>
            <a:r>
              <a:rPr lang="en" sz="950">
                <a:solidFill>
                  <a:srgbClr val="222222"/>
                </a:solidFill>
              </a:rPr>
              <a:t>Using Achievement Standards though, does come with some issues especially if you want to offer endorsement or UE, a couple of common ones mentioned in the survey include</a:t>
            </a:r>
          </a:p>
          <a:p>
            <a:pPr marL="457200" lvl="0" indent="457200" rtl="0">
              <a:lnSpc>
                <a:spcPct val="115000"/>
              </a:lnSpc>
              <a:spcBef>
                <a:spcPts val="0"/>
              </a:spcBef>
              <a:buNone/>
            </a:pPr>
            <a:r>
              <a:rPr lang="en" sz="950">
                <a:solidFill>
                  <a:srgbClr val="222222"/>
                </a:solidFill>
              </a:rPr>
              <a:t>- PE and OE both wanting to use the same standards meaning students have to choose one subject over the other or outdoor ed getting the leftovers</a:t>
            </a:r>
          </a:p>
          <a:p>
            <a:pPr marL="457200" lvl="0" indent="457200" rtl="0">
              <a:lnSpc>
                <a:spcPct val="115000"/>
              </a:lnSpc>
              <a:spcBef>
                <a:spcPts val="0"/>
              </a:spcBef>
              <a:buNone/>
            </a:pPr>
            <a:r>
              <a:rPr lang="en" sz="950">
                <a:solidFill>
                  <a:srgbClr val="222222"/>
                </a:solidFill>
              </a:rPr>
              <a:t>- Less time outdoors with AS due to the academic nature. </a:t>
            </a:r>
          </a:p>
          <a:p>
            <a:pPr marL="457200" lvl="0" indent="457200" rtl="0">
              <a:lnSpc>
                <a:spcPct val="115000"/>
              </a:lnSpc>
              <a:spcBef>
                <a:spcPts val="0"/>
              </a:spcBef>
              <a:buNone/>
            </a:pPr>
            <a:endParaRPr sz="950">
              <a:solidFill>
                <a:srgbClr val="222222"/>
              </a:solidFill>
            </a:endParaRPr>
          </a:p>
          <a:p>
            <a:pPr lvl="0" rtl="0">
              <a:lnSpc>
                <a:spcPct val="115000"/>
              </a:lnSpc>
              <a:spcBef>
                <a:spcPts val="0"/>
              </a:spcBef>
              <a:buNone/>
            </a:pPr>
            <a:r>
              <a:rPr lang="en" sz="950">
                <a:solidFill>
                  <a:srgbClr val="222222"/>
                </a:solidFill>
              </a:rPr>
              <a:t>Wouldn’t it be great if we had a couple more standards to choose from at each level, especially if they were assessed practically?</a:t>
            </a:r>
          </a:p>
          <a:p>
            <a:pPr marL="0" lvl="0" indent="0" rtl="0">
              <a:lnSpc>
                <a:spcPct val="115000"/>
              </a:lnSpc>
              <a:spcBef>
                <a:spcPts val="0"/>
              </a:spcBef>
              <a:buNone/>
            </a:pPr>
            <a:endParaRPr sz="950">
              <a:solidFill>
                <a:srgbClr val="222222"/>
              </a:solidFill>
            </a:endParaRPr>
          </a:p>
          <a:p>
            <a:pPr lvl="0" rtl="0">
              <a:lnSpc>
                <a:spcPct val="115000"/>
              </a:lnSpc>
              <a:spcBef>
                <a:spcPts val="0"/>
              </a:spcBef>
              <a:buNone/>
            </a:pPr>
            <a:endParaRPr sz="950">
              <a:solidFill>
                <a:srgbClr val="222222"/>
              </a:solidFill>
            </a:endParaRPr>
          </a:p>
          <a:p>
            <a:pPr lvl="0" rtl="0">
              <a:lnSpc>
                <a:spcPct val="115000"/>
              </a:lnSpc>
              <a:spcBef>
                <a:spcPts val="0"/>
              </a:spcBef>
              <a:buNone/>
            </a:pPr>
            <a:endParaRPr sz="950">
              <a:solidFill>
                <a:srgbClr val="222222"/>
              </a:solidFill>
              <a:highlight>
                <a:srgbClr val="FFFFFF"/>
              </a:highlight>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Shape 17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1" name="Shape 171"/>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lnSpc>
                <a:spcPct val="115000"/>
              </a:lnSpc>
              <a:spcBef>
                <a:spcPts val="0"/>
              </a:spcBef>
              <a:buNone/>
            </a:pPr>
            <a:r>
              <a:rPr lang="en" sz="950">
                <a:solidFill>
                  <a:srgbClr val="222222"/>
                </a:solidFill>
              </a:rPr>
              <a:t>We have 1 standard at level 3 that is assessed practically. All the rest, no matter how exciting and practical we make them, still involve assessing the theoretical side. </a:t>
            </a:r>
          </a:p>
          <a:p>
            <a:pPr lvl="0">
              <a:lnSpc>
                <a:spcPct val="115000"/>
              </a:lnSpc>
              <a:spcBef>
                <a:spcPts val="0"/>
              </a:spcBef>
              <a:buNone/>
            </a:pPr>
            <a:r>
              <a:rPr lang="en" sz="950">
                <a:solidFill>
                  <a:srgbClr val="222222"/>
                </a:solidFill>
              </a:rPr>
              <a:t>When you look at other areas such as Dance, Drama and Music they all have at least 3 Achievement Standards that are assessed practically at each level. </a:t>
            </a:r>
          </a:p>
          <a:p>
            <a:pPr lvl="0" rtl="0">
              <a:lnSpc>
                <a:spcPct val="115000"/>
              </a:lnSpc>
              <a:spcBef>
                <a:spcPts val="0"/>
              </a:spcBef>
              <a:buNone/>
            </a:pPr>
            <a:endParaRPr sz="950">
              <a:solidFill>
                <a:srgbClr val="222222"/>
              </a:solidFill>
            </a:endParaRPr>
          </a:p>
          <a:p>
            <a:pPr lvl="0" rtl="0">
              <a:lnSpc>
                <a:spcPct val="115000"/>
              </a:lnSpc>
              <a:spcBef>
                <a:spcPts val="0"/>
              </a:spcBef>
              <a:buNone/>
            </a:pPr>
            <a:r>
              <a:rPr lang="en" sz="950">
                <a:solidFill>
                  <a:srgbClr val="222222"/>
                </a:solidFill>
              </a:rPr>
              <a:t>I think we need to create a similar balance in the Physical Education domain. </a:t>
            </a:r>
          </a:p>
          <a:p>
            <a:pPr lvl="0">
              <a:lnSpc>
                <a:spcPct val="115000"/>
              </a:lnSpc>
              <a:spcBef>
                <a:spcPts val="0"/>
              </a:spcBef>
              <a:buNone/>
            </a:pPr>
            <a:endParaRPr sz="950">
              <a:solidFill>
                <a:srgbClr val="222222"/>
              </a:solidFill>
            </a:endParaRPr>
          </a:p>
          <a:p>
            <a:pPr lvl="0" rtl="0">
              <a:lnSpc>
                <a:spcPct val="115000"/>
              </a:lnSpc>
              <a:spcBef>
                <a:spcPts val="0"/>
              </a:spcBef>
              <a:buNone/>
            </a:pPr>
            <a:r>
              <a:rPr lang="en" sz="950">
                <a:solidFill>
                  <a:srgbClr val="222222"/>
                </a:solidFill>
              </a:rPr>
              <a:t>We measure how good a student is a performing a certain sport with 3.4. Could we measure how good a student is at facilitating an event or teaching a skill. These are usually elements of other standards but we assess how well they examine, evaluate and analyse rather than how they perform. The skills of examining, evaluating and analysing are very important but let’s balance it up a little more, giving students the chance to excel in other areas as well.  </a:t>
            </a:r>
          </a:p>
          <a:p>
            <a:pPr lvl="0" rtl="0">
              <a:lnSpc>
                <a:spcPct val="115000"/>
              </a:lnSpc>
              <a:spcBef>
                <a:spcPts val="0"/>
              </a:spcBef>
              <a:buNone/>
            </a:pPr>
            <a:r>
              <a:rPr lang="en" sz="950">
                <a:solidFill>
                  <a:srgbClr val="222222"/>
                </a:solidFill>
              </a:rPr>
              <a:t> </a:t>
            </a:r>
          </a:p>
          <a:p>
            <a:pPr lvl="0" rtl="0">
              <a:lnSpc>
                <a:spcPct val="115000"/>
              </a:lnSpc>
              <a:spcBef>
                <a:spcPts val="0"/>
              </a:spcBef>
              <a:buNone/>
            </a:pPr>
            <a:r>
              <a:rPr lang="en" sz="950">
                <a:solidFill>
                  <a:srgbClr val="222222"/>
                </a:solidFill>
              </a:rPr>
              <a:t>Not only would it mean the 2 subjects that have to share one domain have greater variety but we can also cater for a wider range of learning needs under the achievement standards framework. </a:t>
            </a:r>
          </a:p>
          <a:p>
            <a:pPr lvl="0" rtl="0">
              <a:lnSpc>
                <a:spcPct val="115000"/>
              </a:lnSpc>
              <a:spcBef>
                <a:spcPts val="0"/>
              </a:spcBef>
              <a:buNone/>
            </a:pPr>
            <a:r>
              <a:rPr lang="en" sz="950">
                <a:solidFill>
                  <a:srgbClr val="222222"/>
                </a:solidFill>
              </a:rPr>
              <a:t>It would help us to nourish our subjects, making sure we are not always asking fish and elephants to climb trees.</a:t>
            </a:r>
          </a:p>
          <a:p>
            <a:pPr lvl="0" rtl="0">
              <a:lnSpc>
                <a:spcPct val="115000"/>
              </a:lnSpc>
              <a:spcBef>
                <a:spcPts val="0"/>
              </a:spcBef>
              <a:buNone/>
            </a:pPr>
            <a:r>
              <a:rPr lang="en" sz="950">
                <a:solidFill>
                  <a:srgbClr val="222222"/>
                </a:solidFill>
              </a:rPr>
              <a:t> </a:t>
            </a:r>
          </a:p>
          <a:p>
            <a:pPr lvl="0" rtl="0">
              <a:lnSpc>
                <a:spcPct val="115000"/>
              </a:lnSpc>
              <a:spcBef>
                <a:spcPts val="0"/>
              </a:spcBef>
              <a:buNone/>
            </a:pPr>
            <a:r>
              <a:rPr lang="en" sz="950">
                <a:solidFill>
                  <a:srgbClr val="222222"/>
                </a:solidFill>
              </a:rPr>
              <a:t>Conversations with PE and OE teachers about this in the past few weeks have been positive and they all agree it is our next step forward. </a:t>
            </a:r>
          </a:p>
          <a:p>
            <a:pPr lvl="0" rtl="0">
              <a:lnSpc>
                <a:spcPct val="115000"/>
              </a:lnSpc>
              <a:spcBef>
                <a:spcPts val="0"/>
              </a:spcBef>
              <a:buNone/>
            </a:pPr>
            <a:endParaRPr sz="950">
              <a:solidFill>
                <a:srgbClr val="222222"/>
              </a:solidFill>
            </a:endParaRPr>
          </a:p>
          <a:p>
            <a:pPr lvl="0">
              <a:lnSpc>
                <a:spcPct val="115000"/>
              </a:lnSpc>
              <a:spcBef>
                <a:spcPts val="0"/>
              </a:spcBef>
              <a:buNone/>
            </a:pPr>
            <a:endParaRPr sz="950">
              <a:solidFill>
                <a:srgbClr val="222222"/>
              </a:solidFill>
            </a:endParaRPr>
          </a:p>
          <a:p>
            <a:pPr lvl="0">
              <a:lnSpc>
                <a:spcPct val="115000"/>
              </a:lnSpc>
              <a:spcBef>
                <a:spcPts val="0"/>
              </a:spcBef>
              <a:buNone/>
            </a:pPr>
            <a:endParaRPr sz="950">
              <a:solidFill>
                <a:srgbClr val="222222"/>
              </a:solidFill>
            </a:endParaRPr>
          </a:p>
          <a:p>
            <a:pPr lvl="0">
              <a:lnSpc>
                <a:spcPct val="115000"/>
              </a:lnSpc>
              <a:spcBef>
                <a:spcPts val="0"/>
              </a:spcBef>
              <a:buNone/>
            </a:pPr>
            <a:endParaRPr sz="950">
              <a:solidFill>
                <a:srgbClr val="222222"/>
              </a:solidFill>
            </a:endParaRPr>
          </a:p>
          <a:p>
            <a:pPr lvl="0">
              <a:lnSpc>
                <a:spcPct val="115000"/>
              </a:lnSpc>
              <a:spcBef>
                <a:spcPts val="0"/>
              </a:spcBef>
              <a:buNone/>
            </a:pPr>
            <a:endParaRPr sz="950">
              <a:solidFill>
                <a:srgbClr val="222222"/>
              </a:solidFill>
            </a:endParaRPr>
          </a:p>
          <a:p>
            <a:pPr lvl="0">
              <a:spcBef>
                <a:spcPts val="0"/>
              </a:spcBef>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Shape 17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8" name="Shape 178"/>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lnSpc>
                <a:spcPct val="115000"/>
              </a:lnSpc>
              <a:spcBef>
                <a:spcPts val="0"/>
              </a:spcBef>
              <a:buNone/>
            </a:pPr>
            <a:r>
              <a:rPr lang="en" sz="900">
                <a:solidFill>
                  <a:srgbClr val="222222"/>
                </a:solidFill>
                <a:highlight>
                  <a:srgbClr val="FFFFFF"/>
                </a:highlight>
              </a:rPr>
              <a:t>Collaboration, sharing, conversing is what we need to continue doing to strengthen and nourish our curriculum and move forward in the same waka</a:t>
            </a:r>
          </a:p>
          <a:p>
            <a:pPr lvl="0" rtl="0">
              <a:lnSpc>
                <a:spcPct val="115000"/>
              </a:lnSpc>
              <a:spcBef>
                <a:spcPts val="0"/>
              </a:spcBef>
              <a:buNone/>
            </a:pPr>
            <a:endParaRPr sz="900">
              <a:solidFill>
                <a:srgbClr val="222222"/>
              </a:solidFill>
              <a:highlight>
                <a:srgbClr val="FFFFFF"/>
              </a:highlight>
            </a:endParaRPr>
          </a:p>
          <a:p>
            <a:pPr lvl="0" rtl="0">
              <a:lnSpc>
                <a:spcPct val="115000"/>
              </a:lnSpc>
              <a:spcBef>
                <a:spcPts val="0"/>
              </a:spcBef>
              <a:buNone/>
            </a:pPr>
            <a:r>
              <a:rPr lang="en" sz="900">
                <a:solidFill>
                  <a:srgbClr val="222222"/>
                </a:solidFill>
                <a:highlight>
                  <a:srgbClr val="FFFFFF"/>
                </a:highlight>
              </a:rPr>
              <a:t>There is a facebook group called Outdoor Education Teachers New Zealand with over 200 members.  We can sometimes feel a little on our own as OE teachers. This group has made a big difference for me and others across the country, we are constantly asking questions, bouncing ideas and sharing resources. </a:t>
            </a:r>
          </a:p>
          <a:p>
            <a:pPr lvl="0" rtl="0">
              <a:lnSpc>
                <a:spcPct val="115000"/>
              </a:lnSpc>
              <a:spcBef>
                <a:spcPts val="0"/>
              </a:spcBef>
              <a:buNone/>
            </a:pPr>
            <a:endParaRPr sz="900">
              <a:solidFill>
                <a:srgbClr val="222222"/>
              </a:solidFill>
              <a:highlight>
                <a:srgbClr val="FFFFFF"/>
              </a:highlight>
            </a:endParaRPr>
          </a:p>
          <a:p>
            <a:pPr lvl="0" rtl="0">
              <a:lnSpc>
                <a:spcPct val="115000"/>
              </a:lnSpc>
              <a:spcBef>
                <a:spcPts val="0"/>
              </a:spcBef>
              <a:buNone/>
            </a:pPr>
            <a:r>
              <a:rPr lang="en" sz="900">
                <a:solidFill>
                  <a:srgbClr val="222222"/>
                </a:solidFill>
                <a:highlight>
                  <a:srgbClr val="FFFFFF"/>
                </a:highlight>
              </a:rPr>
              <a:t>We need to utilize each other's great ideas, if something is working well, share it with others. It annoys me when people get protective of their resources because in the end the students are what matters and if our hard work is reaching them, then we are succeeding. </a:t>
            </a:r>
          </a:p>
          <a:p>
            <a:pPr lvl="0" rtl="0">
              <a:lnSpc>
                <a:spcPct val="115000"/>
              </a:lnSpc>
              <a:spcBef>
                <a:spcPts val="0"/>
              </a:spcBef>
              <a:buNone/>
            </a:pPr>
            <a:endParaRPr sz="900">
              <a:solidFill>
                <a:srgbClr val="222222"/>
              </a:solidFill>
              <a:highlight>
                <a:srgbClr val="FFFFFF"/>
              </a:highlight>
            </a:endParaRPr>
          </a:p>
          <a:p>
            <a:pPr lvl="0" rtl="0">
              <a:lnSpc>
                <a:spcPct val="115000"/>
              </a:lnSpc>
              <a:spcBef>
                <a:spcPts val="0"/>
              </a:spcBef>
              <a:buNone/>
            </a:pPr>
            <a:r>
              <a:rPr lang="en" sz="900"/>
              <a:t>How do schools know they are on the right page with best practice in relation to Outdoor Education Pedagogy and Safety? Through EONZ!</a:t>
            </a:r>
          </a:p>
          <a:p>
            <a:pPr lvl="0" rtl="0">
              <a:lnSpc>
                <a:spcPct val="115000"/>
              </a:lnSpc>
              <a:spcBef>
                <a:spcPts val="0"/>
              </a:spcBef>
              <a:buNone/>
            </a:pPr>
            <a:endParaRPr sz="900"/>
          </a:p>
          <a:p>
            <a:pPr lvl="0" rtl="0">
              <a:lnSpc>
                <a:spcPct val="115000"/>
              </a:lnSpc>
              <a:spcBef>
                <a:spcPts val="0"/>
              </a:spcBef>
              <a:buNone/>
            </a:pPr>
            <a:r>
              <a:rPr lang="en" sz="900">
                <a:solidFill>
                  <a:srgbClr val="222222"/>
                </a:solidFill>
                <a:highlight>
                  <a:srgbClr val="FFFFFF"/>
                </a:highlight>
              </a:rPr>
              <a:t>EONZ (Education Outdoors New Zealand)  are doing an amazing job working hard on behalf of Outdoor Education. We pay a small fee for the year to have them doing the groundwork for us, finding out what is going on and sharing it back. The more of us that are part of EONZ, the stronger we become as a body, the more voice we have and the easier it is to reach out to everyone and keep on the same page. </a:t>
            </a:r>
          </a:p>
          <a:p>
            <a:pPr lvl="0" rtl="0">
              <a:lnSpc>
                <a:spcPct val="115000"/>
              </a:lnSpc>
              <a:spcBef>
                <a:spcPts val="0"/>
              </a:spcBef>
              <a:buNone/>
            </a:pPr>
            <a:endParaRPr sz="900">
              <a:solidFill>
                <a:srgbClr val="222222"/>
              </a:solidFill>
              <a:highlight>
                <a:srgbClr val="FFFFFF"/>
              </a:highlight>
            </a:endParaRPr>
          </a:p>
          <a:p>
            <a:pPr lvl="0" rtl="0">
              <a:lnSpc>
                <a:spcPct val="115000"/>
              </a:lnSpc>
              <a:spcBef>
                <a:spcPts val="0"/>
              </a:spcBef>
              <a:buNone/>
            </a:pPr>
            <a:r>
              <a:rPr lang="en" sz="900">
                <a:solidFill>
                  <a:srgbClr val="222222"/>
                </a:solidFill>
                <a:highlight>
                  <a:srgbClr val="FFFFFF"/>
                </a:highlight>
              </a:rPr>
              <a:t>So join the facebook group if you haven’t already and make sure your school is an EONZ member </a:t>
            </a:r>
          </a:p>
          <a:p>
            <a:pPr lvl="0">
              <a:lnSpc>
                <a:spcPct val="115000"/>
              </a:lnSpc>
              <a:spcBef>
                <a:spcPts val="0"/>
              </a:spcBef>
              <a:buNone/>
            </a:pPr>
            <a:endParaRPr sz="950">
              <a:solidFill>
                <a:srgbClr val="222222"/>
              </a:solidFill>
              <a:highlight>
                <a:srgbClr val="00FFFF"/>
              </a:highlight>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Shape 18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7" name="Shape 187"/>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lnSpc>
                <a:spcPct val="115000"/>
              </a:lnSpc>
              <a:spcBef>
                <a:spcPts val="0"/>
              </a:spcBef>
              <a:buNone/>
            </a:pPr>
            <a:r>
              <a:rPr lang="en" sz="900">
                <a:highlight>
                  <a:srgbClr val="FFFFFF"/>
                </a:highlight>
              </a:rPr>
              <a:t>So my time is up. And i’ll sum it up by mentioning </a:t>
            </a:r>
          </a:p>
          <a:p>
            <a:pPr lvl="0" rtl="0">
              <a:lnSpc>
                <a:spcPct val="115000"/>
              </a:lnSpc>
              <a:spcBef>
                <a:spcPts val="0"/>
              </a:spcBef>
              <a:buNone/>
            </a:pPr>
            <a:endParaRPr sz="900">
              <a:highlight>
                <a:srgbClr val="FFFFFF"/>
              </a:highlight>
            </a:endParaRPr>
          </a:p>
          <a:p>
            <a:pPr lvl="0" rtl="0">
              <a:lnSpc>
                <a:spcPct val="115000"/>
              </a:lnSpc>
              <a:spcBef>
                <a:spcPts val="0"/>
              </a:spcBef>
              <a:buNone/>
            </a:pPr>
            <a:r>
              <a:rPr lang="en" sz="900">
                <a:highlight>
                  <a:srgbClr val="FFFFFF"/>
                </a:highlight>
              </a:rPr>
              <a:t>If you are interested in some good conversations with Outdoor Educators come to session 2 wednesday called ‘chewing the fat’ </a:t>
            </a:r>
          </a:p>
          <a:p>
            <a:pPr lvl="0" rtl="0">
              <a:lnSpc>
                <a:spcPct val="115000"/>
              </a:lnSpc>
              <a:spcBef>
                <a:spcPts val="0"/>
              </a:spcBef>
              <a:buNone/>
            </a:pPr>
            <a:endParaRPr sz="900">
              <a:highlight>
                <a:srgbClr val="FFFFFF"/>
              </a:highlight>
            </a:endParaRPr>
          </a:p>
          <a:p>
            <a:pPr lvl="0" rtl="0">
              <a:lnSpc>
                <a:spcPct val="115000"/>
              </a:lnSpc>
              <a:spcBef>
                <a:spcPts val="0"/>
              </a:spcBef>
              <a:buNone/>
            </a:pPr>
            <a:r>
              <a:rPr lang="en" sz="900"/>
              <a:t>A chance to </a:t>
            </a:r>
          </a:p>
          <a:p>
            <a:pPr marL="457200" lvl="0" indent="-285750" rtl="0">
              <a:lnSpc>
                <a:spcPct val="115000"/>
              </a:lnSpc>
              <a:spcBef>
                <a:spcPts val="0"/>
              </a:spcBef>
              <a:buSzPct val="100000"/>
              <a:buChar char="●"/>
            </a:pPr>
            <a:r>
              <a:rPr lang="en" sz="900"/>
              <a:t>Share resources (so bring a USB and anything that is working for you). I have the numeracy resource and a few others ready to go</a:t>
            </a:r>
          </a:p>
          <a:p>
            <a:pPr marL="457200" lvl="0" indent="-285750" rtl="0">
              <a:lnSpc>
                <a:spcPct val="115000"/>
              </a:lnSpc>
              <a:spcBef>
                <a:spcPts val="0"/>
              </a:spcBef>
              <a:buSzPct val="100000"/>
              <a:buChar char="●"/>
            </a:pPr>
            <a:r>
              <a:rPr lang="en" sz="900"/>
              <a:t>Brainstorm what we’d like some new Achievement Standards to look like and look at where to next </a:t>
            </a:r>
          </a:p>
          <a:p>
            <a:pPr marL="457200" lvl="0" indent="-285750" rtl="0">
              <a:lnSpc>
                <a:spcPct val="115000"/>
              </a:lnSpc>
              <a:spcBef>
                <a:spcPts val="0"/>
              </a:spcBef>
              <a:buSzPct val="100000"/>
              <a:buChar char="●"/>
            </a:pPr>
            <a:r>
              <a:rPr lang="en" sz="900"/>
              <a:t>Look into how we can enhance sustainability in our programmes</a:t>
            </a:r>
          </a:p>
          <a:p>
            <a:pPr marL="457200" lvl="0" indent="-285750" rtl="0">
              <a:lnSpc>
                <a:spcPct val="115000"/>
              </a:lnSpc>
              <a:spcBef>
                <a:spcPts val="0"/>
              </a:spcBef>
              <a:buSzPct val="100000"/>
              <a:buChar char="●"/>
            </a:pPr>
            <a:r>
              <a:rPr lang="en" sz="900"/>
              <a:t>Look at the data from the recent OE Teachers NZ survey</a:t>
            </a:r>
          </a:p>
          <a:p>
            <a:pPr marL="457200" lvl="0" indent="-285750" rtl="0">
              <a:lnSpc>
                <a:spcPct val="115000"/>
              </a:lnSpc>
              <a:spcBef>
                <a:spcPts val="0"/>
              </a:spcBef>
              <a:buSzPct val="100000"/>
              <a:buChar char="●"/>
            </a:pPr>
            <a:r>
              <a:rPr lang="en" sz="900"/>
              <a:t>Have enriching conversations about learning </a:t>
            </a:r>
          </a:p>
          <a:p>
            <a:pPr lvl="0" rtl="0">
              <a:lnSpc>
                <a:spcPct val="115000"/>
              </a:lnSpc>
              <a:spcBef>
                <a:spcPts val="0"/>
              </a:spcBef>
              <a:buNone/>
            </a:pPr>
            <a:endParaRPr sz="900">
              <a:highlight>
                <a:srgbClr val="FFFFFF"/>
              </a:highlight>
            </a:endParaRPr>
          </a:p>
          <a:p>
            <a:pPr lvl="0" rtl="0">
              <a:lnSpc>
                <a:spcPct val="115000"/>
              </a:lnSpc>
              <a:spcBef>
                <a:spcPts val="0"/>
              </a:spcBef>
              <a:buNone/>
            </a:pPr>
            <a:r>
              <a:rPr lang="en" sz="900">
                <a:highlight>
                  <a:srgbClr val="FFFFFF"/>
                </a:highlight>
              </a:rPr>
              <a:t>I hope you have taken away something away from this </a:t>
            </a:r>
          </a:p>
          <a:p>
            <a:pPr lvl="0" rtl="0">
              <a:lnSpc>
                <a:spcPct val="115000"/>
              </a:lnSpc>
              <a:spcBef>
                <a:spcPts val="0"/>
              </a:spcBef>
              <a:buNone/>
            </a:pPr>
            <a:endParaRPr sz="900">
              <a:highlight>
                <a:srgbClr val="FFFFFF"/>
              </a:highlight>
            </a:endParaRPr>
          </a:p>
          <a:p>
            <a:pPr lvl="0" rtl="0">
              <a:lnSpc>
                <a:spcPct val="115000"/>
              </a:lnSpc>
              <a:spcBef>
                <a:spcPts val="0"/>
              </a:spcBef>
              <a:buNone/>
            </a:pPr>
            <a:r>
              <a:rPr lang="en" sz="900">
                <a:highlight>
                  <a:srgbClr val="FFFFFF"/>
                </a:highlight>
              </a:rPr>
              <a:t>Thanks for listening</a:t>
            </a:r>
          </a:p>
          <a:p>
            <a:pPr lvl="0" rtl="0">
              <a:lnSpc>
                <a:spcPct val="115000"/>
              </a:lnSpc>
              <a:spcBef>
                <a:spcPts val="0"/>
              </a:spcBef>
              <a:buNone/>
            </a:pPr>
            <a:endParaRPr sz="900">
              <a:highlight>
                <a:srgbClr val="FFFFFF"/>
              </a:highlight>
            </a:endParaRPr>
          </a:p>
          <a:p>
            <a:pPr lvl="0">
              <a:lnSpc>
                <a:spcPct val="115000"/>
              </a:lnSpc>
              <a:spcBef>
                <a:spcPts val="0"/>
              </a:spcBef>
              <a:buNone/>
            </a:pPr>
            <a:endParaRPr sz="900">
              <a:highlight>
                <a:srgbClr val="FFFFFF"/>
              </a:highlight>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
        <p:cNvGrpSpPr/>
        <p:nvPr/>
      </p:nvGrpSpPr>
      <p:grpSpPr>
        <a:xfrm>
          <a:off x="0" y="0"/>
          <a:ext cx="0" cy="0"/>
          <a:chOff x="0" y="0"/>
          <a:chExt cx="0" cy="0"/>
        </a:xfrm>
      </p:grpSpPr>
      <p:sp>
        <p:nvSpPr>
          <p:cNvPr id="70" name="Shape 7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1" name="Shape 71"/>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lnSpc>
                <a:spcPct val="115000"/>
              </a:lnSpc>
              <a:spcBef>
                <a:spcPts val="0"/>
              </a:spcBef>
              <a:buNone/>
            </a:pPr>
            <a:endParaRPr sz="950">
              <a:solidFill>
                <a:srgbClr val="222222"/>
              </a:solidFill>
              <a:highlight>
                <a:srgbClr val="FFFFFF"/>
              </a:highlight>
            </a:endParaRPr>
          </a:p>
          <a:p>
            <a:pPr lvl="0" rtl="0">
              <a:lnSpc>
                <a:spcPct val="115000"/>
              </a:lnSpc>
              <a:spcBef>
                <a:spcPts val="0"/>
              </a:spcBef>
              <a:buNone/>
            </a:pPr>
            <a:r>
              <a:rPr lang="en" sz="950">
                <a:solidFill>
                  <a:srgbClr val="222222"/>
                </a:solidFill>
                <a:highlight>
                  <a:srgbClr val="FFFFFF"/>
                </a:highlight>
              </a:rPr>
              <a:t>It’s not the easiest job in the world and to be a good teacher you have to put in the miles, </a:t>
            </a:r>
          </a:p>
          <a:p>
            <a:pPr lvl="0" rtl="0">
              <a:lnSpc>
                <a:spcPct val="115000"/>
              </a:lnSpc>
              <a:spcBef>
                <a:spcPts val="0"/>
              </a:spcBef>
              <a:buNone/>
            </a:pPr>
            <a:r>
              <a:rPr lang="en" sz="950">
                <a:solidFill>
                  <a:srgbClr val="222222"/>
                </a:solidFill>
                <a:highlight>
                  <a:srgbClr val="FFFFFF"/>
                </a:highlight>
              </a:rPr>
              <a:t>You guys obviously are the good ones, because you’re here (click photo)</a:t>
            </a:r>
          </a:p>
          <a:p>
            <a:pPr lvl="0" rtl="0">
              <a:lnSpc>
                <a:spcPct val="115000"/>
              </a:lnSpc>
              <a:spcBef>
                <a:spcPts val="0"/>
              </a:spcBef>
              <a:buNone/>
            </a:pPr>
            <a:r>
              <a:rPr lang="en" sz="950">
                <a:solidFill>
                  <a:srgbClr val="222222"/>
                </a:solidFill>
                <a:highlight>
                  <a:srgbClr val="FFFFFF"/>
                </a:highlight>
              </a:rPr>
              <a:t>When you could be here. </a:t>
            </a:r>
          </a:p>
          <a:p>
            <a:pPr lvl="0" rtl="0">
              <a:lnSpc>
                <a:spcPct val="115000"/>
              </a:lnSpc>
              <a:spcBef>
                <a:spcPts val="0"/>
              </a:spcBef>
              <a:buNone/>
            </a:pPr>
            <a:r>
              <a:rPr lang="en" sz="950">
                <a:solidFill>
                  <a:srgbClr val="222222"/>
                </a:solidFill>
                <a:highlight>
                  <a:srgbClr val="FFFFFF"/>
                </a:highlight>
              </a:rPr>
              <a:t>So good on ya. Check under your seats, you might get lucky with a consolation prize. If not, give your neighbour a high 5. </a:t>
            </a:r>
          </a:p>
          <a:p>
            <a:pPr lvl="0">
              <a:lnSpc>
                <a:spcPct val="115000"/>
              </a:lnSpc>
              <a:spcBef>
                <a:spcPts val="0"/>
              </a:spcBef>
              <a:buNone/>
            </a:pPr>
            <a:endParaRPr sz="950">
              <a:solidFill>
                <a:srgbClr val="222222"/>
              </a:solidFill>
              <a:highlight>
                <a:srgbClr val="FFFFFF"/>
              </a:highlight>
            </a:endParaRPr>
          </a:p>
          <a:p>
            <a:pPr lvl="0">
              <a:lnSpc>
                <a:spcPct val="115000"/>
              </a:lnSpc>
              <a:spcBef>
                <a:spcPts val="0"/>
              </a:spcBef>
              <a:buNone/>
            </a:pPr>
            <a:r>
              <a:rPr lang="en" sz="950">
                <a:solidFill>
                  <a:srgbClr val="222222"/>
                </a:solidFill>
              </a:rPr>
              <a:t>I’m going to start off with a wee video about Outdoor Ed at THS, so here we go…………..</a:t>
            </a:r>
          </a:p>
          <a:p>
            <a:pPr lvl="0">
              <a:spcBef>
                <a:spcPts val="0"/>
              </a:spcBef>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Shape 7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7" name="Shape 77"/>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r>
              <a:rPr lang="en"/>
              <a:t>So thats a little bit about us</a:t>
            </a:r>
          </a:p>
          <a:p>
            <a:pPr lvl="0">
              <a:spcBef>
                <a:spcPts val="0"/>
              </a:spcBef>
              <a:buNone/>
            </a:pPr>
            <a:endParaRPr/>
          </a:p>
          <a:p>
            <a:pPr lvl="0">
              <a:spcBef>
                <a:spcPts val="0"/>
              </a:spcBef>
              <a:buNone/>
            </a:pPr>
            <a:r>
              <a:rPr lang="en"/>
              <a:t>As I move on through this presentation, I am going to elaborate on verses of the rap. </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Shape 8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2" name="Shape 8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lnSpc>
                <a:spcPct val="115000"/>
              </a:lnSpc>
              <a:spcBef>
                <a:spcPts val="0"/>
              </a:spcBef>
              <a:buNone/>
            </a:pPr>
            <a:r>
              <a:rPr lang="en" sz="950">
                <a:solidFill>
                  <a:srgbClr val="222222"/>
                </a:solidFill>
                <a:highlight>
                  <a:srgbClr val="FFFFFF"/>
                </a:highlight>
              </a:rPr>
              <a:t>When I was first asked if I wanted to do this presentation I thought yeah nah. It’s just too much of a challenge! </a:t>
            </a:r>
          </a:p>
          <a:p>
            <a:pPr lvl="0" rtl="0">
              <a:lnSpc>
                <a:spcPct val="115000"/>
              </a:lnSpc>
              <a:spcBef>
                <a:spcPts val="0"/>
              </a:spcBef>
              <a:buNone/>
            </a:pPr>
            <a:endParaRPr sz="950">
              <a:solidFill>
                <a:srgbClr val="222222"/>
              </a:solidFill>
              <a:highlight>
                <a:srgbClr val="FFFFFF"/>
              </a:highlight>
            </a:endParaRPr>
          </a:p>
          <a:p>
            <a:pPr lvl="0" rtl="0">
              <a:lnSpc>
                <a:spcPct val="115000"/>
              </a:lnSpc>
              <a:spcBef>
                <a:spcPts val="0"/>
              </a:spcBef>
              <a:buNone/>
            </a:pPr>
            <a:r>
              <a:rPr lang="en" sz="950">
                <a:solidFill>
                  <a:srgbClr val="222222"/>
                </a:solidFill>
                <a:highlight>
                  <a:srgbClr val="FFFFFF"/>
                </a:highlight>
              </a:rPr>
              <a:t>But then I thought, how can I say no to getting out of my comfort zone when I challenge students to do so every day. </a:t>
            </a:r>
          </a:p>
          <a:p>
            <a:pPr lvl="0" rtl="0">
              <a:lnSpc>
                <a:spcPct val="115000"/>
              </a:lnSpc>
              <a:spcBef>
                <a:spcPts val="0"/>
              </a:spcBef>
              <a:buNone/>
            </a:pPr>
            <a:endParaRPr sz="950">
              <a:solidFill>
                <a:srgbClr val="222222"/>
              </a:solidFill>
              <a:highlight>
                <a:srgbClr val="FFFFFF"/>
              </a:highlight>
            </a:endParaRPr>
          </a:p>
          <a:p>
            <a:pPr lvl="0" rtl="0">
              <a:lnSpc>
                <a:spcPct val="115000"/>
              </a:lnSpc>
              <a:spcBef>
                <a:spcPts val="0"/>
              </a:spcBef>
              <a:buNone/>
            </a:pPr>
            <a:r>
              <a:rPr lang="en" sz="950">
                <a:solidFill>
                  <a:srgbClr val="222222"/>
                </a:solidFill>
                <a:highlight>
                  <a:srgbClr val="FFFFFF"/>
                </a:highlight>
              </a:rPr>
              <a:t>Coaxing them down an abseil (photo of Kani), </a:t>
            </a:r>
          </a:p>
          <a:p>
            <a:pPr lvl="0" rtl="0">
              <a:lnSpc>
                <a:spcPct val="115000"/>
              </a:lnSpc>
              <a:spcBef>
                <a:spcPts val="0"/>
              </a:spcBef>
              <a:buNone/>
            </a:pPr>
            <a:r>
              <a:rPr lang="en" sz="950">
                <a:solidFill>
                  <a:srgbClr val="222222"/>
                </a:solidFill>
                <a:highlight>
                  <a:srgbClr val="FFFFFF"/>
                </a:highlight>
              </a:rPr>
              <a:t>Convincing them to paddle grade 2 whitewater (kayak photo) </a:t>
            </a:r>
          </a:p>
          <a:p>
            <a:pPr lvl="0" rtl="0">
              <a:lnSpc>
                <a:spcPct val="115000"/>
              </a:lnSpc>
              <a:spcBef>
                <a:spcPts val="0"/>
              </a:spcBef>
              <a:buNone/>
            </a:pPr>
            <a:r>
              <a:rPr lang="en" sz="950">
                <a:solidFill>
                  <a:srgbClr val="222222"/>
                </a:solidFill>
                <a:highlight>
                  <a:srgbClr val="FFFFFF"/>
                </a:highlight>
              </a:rPr>
              <a:t>Completing the Kawerau 6 Hour adventure race (race photo) </a:t>
            </a:r>
          </a:p>
          <a:p>
            <a:pPr lvl="0" rtl="0">
              <a:lnSpc>
                <a:spcPct val="115000"/>
              </a:lnSpc>
              <a:spcBef>
                <a:spcPts val="0"/>
              </a:spcBef>
              <a:buNone/>
            </a:pPr>
            <a:endParaRPr sz="950">
              <a:solidFill>
                <a:srgbClr val="222222"/>
              </a:solidFill>
              <a:highlight>
                <a:srgbClr val="FFFFFF"/>
              </a:highlight>
            </a:endParaRPr>
          </a:p>
          <a:p>
            <a:pPr lvl="0" rtl="0">
              <a:lnSpc>
                <a:spcPct val="115000"/>
              </a:lnSpc>
              <a:spcBef>
                <a:spcPts val="0"/>
              </a:spcBef>
              <a:buNone/>
            </a:pPr>
            <a:r>
              <a:rPr lang="en" sz="950">
                <a:solidFill>
                  <a:srgbClr val="222222"/>
                </a:solidFill>
                <a:highlight>
                  <a:srgbClr val="FFFFFF"/>
                </a:highlight>
              </a:rPr>
              <a:t>So I said “sure, why not” because we HAVE to practice what we preach! And I am always encouraging our kids to challenge themselves.So here we are. </a:t>
            </a:r>
          </a:p>
          <a:p>
            <a:pPr lvl="0">
              <a:lnSpc>
                <a:spcPct val="115000"/>
              </a:lnSpc>
              <a:spcBef>
                <a:spcPts val="0"/>
              </a:spcBef>
              <a:buNone/>
            </a:pPr>
            <a:endParaRPr>
              <a:highlight>
                <a:srgbClr val="FFFF00"/>
              </a:highlight>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Shape 8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9" name="Shape 89"/>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lnSpc>
                <a:spcPct val="115000"/>
              </a:lnSpc>
              <a:spcBef>
                <a:spcPts val="0"/>
              </a:spcBef>
              <a:buNone/>
            </a:pPr>
            <a:r>
              <a:rPr lang="en" sz="950">
                <a:solidFill>
                  <a:srgbClr val="222222"/>
                </a:solidFill>
              </a:rPr>
              <a:t>Part of what i’m sharing today is how technology, the timetable and integration are helping us nourish and strengthen outdoor education.</a:t>
            </a:r>
          </a:p>
          <a:p>
            <a:pPr lvl="0" rtl="0">
              <a:lnSpc>
                <a:spcPct val="115000"/>
              </a:lnSpc>
              <a:spcBef>
                <a:spcPts val="0"/>
              </a:spcBef>
              <a:buNone/>
            </a:pPr>
            <a:endParaRPr sz="950">
              <a:solidFill>
                <a:srgbClr val="222222"/>
              </a:solidFill>
            </a:endParaRPr>
          </a:p>
          <a:p>
            <a:pPr lvl="0" rtl="0">
              <a:lnSpc>
                <a:spcPct val="115000"/>
              </a:lnSpc>
              <a:spcBef>
                <a:spcPts val="0"/>
              </a:spcBef>
              <a:buNone/>
            </a:pPr>
            <a:r>
              <a:rPr lang="en" sz="950">
                <a:solidFill>
                  <a:srgbClr val="222222"/>
                </a:solidFill>
              </a:rPr>
              <a:t>I am also going to ask some questions about developing more practically assessed achievement standards. Along with touching on sustainability, using local places and how we can work together. </a:t>
            </a:r>
          </a:p>
          <a:p>
            <a:pPr lvl="0" rtl="0">
              <a:lnSpc>
                <a:spcPct val="115000"/>
              </a:lnSpc>
              <a:spcBef>
                <a:spcPts val="0"/>
              </a:spcBef>
              <a:buNone/>
            </a:pPr>
            <a:endParaRPr sz="950">
              <a:solidFill>
                <a:srgbClr val="222222"/>
              </a:solidFill>
            </a:endParaRPr>
          </a:p>
          <a:p>
            <a:pPr lvl="0" rtl="0">
              <a:lnSpc>
                <a:spcPct val="115000"/>
              </a:lnSpc>
              <a:spcBef>
                <a:spcPts val="0"/>
              </a:spcBef>
              <a:buNone/>
            </a:pPr>
            <a:r>
              <a:rPr lang="en" sz="950">
                <a:solidFill>
                  <a:srgbClr val="222222"/>
                </a:solidFill>
              </a:rPr>
              <a:t>Anything in this google slide that is highlighted blue, is a link, and you can access this presentation from the PENZ website.  </a:t>
            </a:r>
          </a:p>
          <a:p>
            <a:pPr lvl="0">
              <a:lnSpc>
                <a:spcPct val="115000"/>
              </a:lnSpc>
              <a:spcBef>
                <a:spcPts val="0"/>
              </a:spcBef>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Shape 9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6" name="Shape 96"/>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lnSpc>
                <a:spcPct val="115000"/>
              </a:lnSpc>
              <a:spcBef>
                <a:spcPts val="0"/>
              </a:spcBef>
              <a:buNone/>
            </a:pPr>
            <a:r>
              <a:rPr lang="en" sz="950">
                <a:solidFill>
                  <a:srgbClr val="222222"/>
                </a:solidFill>
                <a:highlight>
                  <a:srgbClr val="FFFFFF"/>
                </a:highlight>
              </a:rPr>
              <a:t>Lately we’ve had some cool things going on, some fancy new buildings, a change in the timetable and a big push from our staff to make our curriculum exciting, integrated and real </a:t>
            </a:r>
          </a:p>
          <a:p>
            <a:pPr lvl="0" rtl="0">
              <a:lnSpc>
                <a:spcPct val="115000"/>
              </a:lnSpc>
              <a:spcBef>
                <a:spcPts val="0"/>
              </a:spcBef>
              <a:buNone/>
            </a:pPr>
            <a:endParaRPr sz="950">
              <a:solidFill>
                <a:srgbClr val="222222"/>
              </a:solidFill>
              <a:highlight>
                <a:srgbClr val="FFFFFF"/>
              </a:highlight>
            </a:endParaRPr>
          </a:p>
          <a:p>
            <a:pPr lvl="0">
              <a:lnSpc>
                <a:spcPct val="115000"/>
              </a:lnSpc>
              <a:spcBef>
                <a:spcPts val="0"/>
              </a:spcBef>
              <a:buNone/>
            </a:pPr>
            <a:r>
              <a:rPr lang="en" sz="950">
                <a:solidFill>
                  <a:srgbClr val="222222"/>
                </a:solidFill>
                <a:highlight>
                  <a:srgbClr val="FFFFFF"/>
                </a:highlight>
              </a:rPr>
              <a:t>The most  important thing though….the new climbing wall ………Thanks Helen (click)</a:t>
            </a:r>
          </a:p>
          <a:p>
            <a:pPr lvl="0">
              <a:lnSpc>
                <a:spcPct val="115000"/>
              </a:lnSpc>
              <a:spcBef>
                <a:spcPts val="0"/>
              </a:spcBef>
              <a:buNone/>
            </a:pPr>
            <a:endParaRPr sz="950">
              <a:solidFill>
                <a:srgbClr val="222222"/>
              </a:solidFill>
              <a:highlight>
                <a:srgbClr val="FFFFFF"/>
              </a:highlight>
            </a:endParaRPr>
          </a:p>
          <a:p>
            <a:pPr lvl="0" rtl="0">
              <a:lnSpc>
                <a:spcPct val="115000"/>
              </a:lnSpc>
              <a:spcBef>
                <a:spcPts val="0"/>
              </a:spcBef>
              <a:buNone/>
            </a:pPr>
            <a:r>
              <a:rPr lang="en" sz="950">
                <a:solidFill>
                  <a:srgbClr val="222222"/>
                </a:solidFill>
                <a:highlight>
                  <a:srgbClr val="FFFFFF"/>
                </a:highlight>
              </a:rPr>
              <a:t>Now you can have all the fancy buildings in the world but unless you are using a modern teaching approach to go with them, you can end up doing the same thing you’ve always done, just in a nice building. (click)</a:t>
            </a:r>
          </a:p>
          <a:p>
            <a:pPr lvl="0" rtl="0">
              <a:lnSpc>
                <a:spcPct val="115000"/>
              </a:lnSpc>
              <a:spcBef>
                <a:spcPts val="0"/>
              </a:spcBef>
              <a:buNone/>
            </a:pPr>
            <a:endParaRPr sz="950">
              <a:solidFill>
                <a:srgbClr val="222222"/>
              </a:solidFill>
              <a:highlight>
                <a:srgbClr val="FFFFFF"/>
              </a:highlight>
            </a:endParaRPr>
          </a:p>
          <a:p>
            <a:pPr lvl="0" rtl="0">
              <a:lnSpc>
                <a:spcPct val="115000"/>
              </a:lnSpc>
              <a:spcBef>
                <a:spcPts val="0"/>
              </a:spcBef>
              <a:buNone/>
            </a:pPr>
            <a:r>
              <a:rPr lang="en" sz="950">
                <a:solidFill>
                  <a:srgbClr val="222222"/>
                </a:solidFill>
                <a:highlight>
                  <a:srgbClr val="FFFFFF"/>
                </a:highlight>
              </a:rPr>
              <a:t>We’re lucky to have Sam Gibson (our passionate tech ninja) working with us and pushing us to try new things. </a:t>
            </a:r>
          </a:p>
          <a:p>
            <a:pPr lvl="0" rtl="0">
              <a:lnSpc>
                <a:spcPct val="115000"/>
              </a:lnSpc>
              <a:spcBef>
                <a:spcPts val="0"/>
              </a:spcBef>
              <a:buNone/>
            </a:pPr>
            <a:r>
              <a:rPr lang="en" sz="950">
                <a:solidFill>
                  <a:srgbClr val="222222"/>
                </a:solidFill>
                <a:highlight>
                  <a:srgbClr val="FFFFFF"/>
                </a:highlight>
              </a:rPr>
              <a:t>Not only is he upskilling our staff, he has set up Te Aka Toitu Trust which</a:t>
            </a:r>
            <a:r>
              <a:rPr lang="en" sz="950">
                <a:solidFill>
                  <a:srgbClr val="222222"/>
                </a:solidFill>
              </a:rPr>
              <a:t> is working to help students access affordable devices and internet in the EBOP.</a:t>
            </a:r>
          </a:p>
          <a:p>
            <a:pPr lvl="0" rtl="0">
              <a:lnSpc>
                <a:spcPct val="115000"/>
              </a:lnSpc>
              <a:spcBef>
                <a:spcPts val="0"/>
              </a:spcBef>
              <a:buNone/>
            </a:pPr>
            <a:endParaRPr sz="950">
              <a:solidFill>
                <a:srgbClr val="222222"/>
              </a:solidFill>
            </a:endParaRPr>
          </a:p>
          <a:p>
            <a:pPr lvl="0">
              <a:lnSpc>
                <a:spcPct val="115000"/>
              </a:lnSpc>
              <a:spcBef>
                <a:spcPts val="0"/>
              </a:spcBef>
              <a:buNone/>
            </a:pPr>
            <a:r>
              <a:rPr lang="en" sz="950">
                <a:solidFill>
                  <a:srgbClr val="222222"/>
                </a:solidFill>
              </a:rPr>
              <a:t>Here is a link to his website which has heaps of techno tips and ideas. </a:t>
            </a:r>
          </a:p>
          <a:p>
            <a:pPr lvl="0">
              <a:spcBef>
                <a:spcPts val="0"/>
              </a:spcBef>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Shape 10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06" name="Shape 106"/>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lnSpc>
                <a:spcPct val="115000"/>
              </a:lnSpc>
              <a:spcBef>
                <a:spcPts val="0"/>
              </a:spcBef>
              <a:buNone/>
            </a:pPr>
            <a:r>
              <a:rPr lang="en" sz="950">
                <a:solidFill>
                  <a:srgbClr val="222222"/>
                </a:solidFill>
              </a:rPr>
              <a:t>Something I’ve been working on with Sam this year is a google site. Using it in conjunction with google classrooms allows students to be able to work anytime, anywhere, any pace, which is a school wide goal. </a:t>
            </a:r>
          </a:p>
          <a:p>
            <a:pPr lvl="0" rtl="0">
              <a:lnSpc>
                <a:spcPct val="115000"/>
              </a:lnSpc>
              <a:spcBef>
                <a:spcPts val="0"/>
              </a:spcBef>
              <a:buNone/>
            </a:pPr>
            <a:endParaRPr sz="950">
              <a:solidFill>
                <a:srgbClr val="222222"/>
              </a:solidFill>
            </a:endParaRPr>
          </a:p>
          <a:p>
            <a:pPr lvl="0" rtl="0">
              <a:lnSpc>
                <a:spcPct val="115000"/>
              </a:lnSpc>
              <a:spcBef>
                <a:spcPts val="0"/>
              </a:spcBef>
              <a:buNone/>
            </a:pPr>
            <a:r>
              <a:rPr lang="en" sz="950">
                <a:solidFill>
                  <a:srgbClr val="222222"/>
                </a:solidFill>
              </a:rPr>
              <a:t>This is my google site, it’s still a work in progress but it’s going really well. </a:t>
            </a:r>
          </a:p>
          <a:p>
            <a:pPr lvl="0" rtl="0">
              <a:lnSpc>
                <a:spcPct val="115000"/>
              </a:lnSpc>
              <a:spcBef>
                <a:spcPts val="0"/>
              </a:spcBef>
              <a:buNone/>
            </a:pPr>
            <a:r>
              <a:rPr lang="en" sz="950">
                <a:solidFill>
                  <a:srgbClr val="222222"/>
                </a:solidFill>
                <a:highlight>
                  <a:srgbClr val="FFFFFF"/>
                </a:highlight>
              </a:rPr>
              <a:t>Instead of teacher led theory lessons, everything is on the site. I’ve used it like a filing cabinet for videos I’ve found or made, links to others sites, pictures, diagrams, and other resources. </a:t>
            </a:r>
          </a:p>
          <a:p>
            <a:pPr lvl="0" rtl="0">
              <a:lnSpc>
                <a:spcPct val="115000"/>
              </a:lnSpc>
              <a:spcBef>
                <a:spcPts val="0"/>
              </a:spcBef>
              <a:buNone/>
            </a:pPr>
            <a:endParaRPr sz="950">
              <a:solidFill>
                <a:srgbClr val="222222"/>
              </a:solidFill>
            </a:endParaRPr>
          </a:p>
          <a:p>
            <a:pPr lvl="0" rtl="0">
              <a:lnSpc>
                <a:spcPct val="115000"/>
              </a:lnSpc>
              <a:spcBef>
                <a:spcPts val="0"/>
              </a:spcBef>
              <a:buNone/>
            </a:pPr>
            <a:r>
              <a:rPr lang="en" sz="950">
                <a:solidFill>
                  <a:srgbClr val="222222"/>
                </a:solidFill>
              </a:rPr>
              <a:t>One thing I’m really enjoying is if I get the same question 2 or 3 times, I do a quick video using screencastify and pop it on the site then and there for all to see. </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Shape 11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5" name="Shape 115"/>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lnSpc>
                <a:spcPct val="115000"/>
              </a:lnSpc>
              <a:spcBef>
                <a:spcPts val="0"/>
              </a:spcBef>
              <a:buNone/>
            </a:pPr>
            <a:r>
              <a:rPr lang="en" sz="900">
                <a:solidFill>
                  <a:srgbClr val="222222"/>
                </a:solidFill>
              </a:rPr>
              <a:t>With this little combo students can work at their own pace, and if they miss a class, they can catch up or work from home. They’re able to review the information several times rather than just hearing me say it once and it also reinforces what we have been doing out of class. It’s helping with that ‘in one ear and out the other’ problem some students seem to have. </a:t>
            </a:r>
          </a:p>
          <a:p>
            <a:pPr lvl="0" rtl="0">
              <a:lnSpc>
                <a:spcPct val="115000"/>
              </a:lnSpc>
              <a:spcBef>
                <a:spcPts val="0"/>
              </a:spcBef>
              <a:buNone/>
            </a:pPr>
            <a:endParaRPr sz="900">
              <a:solidFill>
                <a:srgbClr val="222222"/>
              </a:solidFill>
            </a:endParaRPr>
          </a:p>
          <a:p>
            <a:pPr lvl="0" rtl="0">
              <a:lnSpc>
                <a:spcPct val="115000"/>
              </a:lnSpc>
              <a:spcBef>
                <a:spcPts val="0"/>
              </a:spcBef>
              <a:buNone/>
            </a:pPr>
            <a:r>
              <a:rPr lang="en" sz="950">
                <a:solidFill>
                  <a:srgbClr val="222222"/>
                </a:solidFill>
              </a:rPr>
              <a:t>It also allows us to utilize our time more efficiently, less paper, less printing and you and your students can access everything you need, from anywhere.  </a:t>
            </a:r>
          </a:p>
          <a:p>
            <a:pPr lvl="0">
              <a:lnSpc>
                <a:spcPct val="115000"/>
              </a:lnSpc>
              <a:spcBef>
                <a:spcPts val="0"/>
              </a:spcBef>
              <a:buNone/>
            </a:pPr>
            <a:endParaRPr sz="900">
              <a:solidFill>
                <a:srgbClr val="222222"/>
              </a:solidFill>
            </a:endParaRPr>
          </a:p>
          <a:p>
            <a:pPr lvl="0" rtl="0">
              <a:lnSpc>
                <a:spcPct val="115000"/>
              </a:lnSpc>
              <a:spcBef>
                <a:spcPts val="0"/>
              </a:spcBef>
              <a:buNone/>
            </a:pPr>
            <a:r>
              <a:rPr lang="en" sz="900">
                <a:solidFill>
                  <a:srgbClr val="222222"/>
                </a:solidFill>
              </a:rPr>
              <a:t>The best thing about it, is you have a lot more time to spend one on one with students as you don’t need to be up front of the classroom for very long</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Shape 12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3" name="Shape 123"/>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lnSpc>
                <a:spcPct val="115000"/>
              </a:lnSpc>
              <a:spcBef>
                <a:spcPts val="0"/>
              </a:spcBef>
              <a:buNone/>
            </a:pPr>
            <a:endParaRPr sz="900">
              <a:solidFill>
                <a:srgbClr val="222222"/>
              </a:solidFill>
            </a:endParaRPr>
          </a:p>
          <a:p>
            <a:pPr lvl="0" rtl="0">
              <a:lnSpc>
                <a:spcPct val="115000"/>
              </a:lnSpc>
              <a:spcBef>
                <a:spcPts val="0"/>
              </a:spcBef>
              <a:buNone/>
            </a:pPr>
            <a:r>
              <a:rPr lang="en" sz="900">
                <a:solidFill>
                  <a:srgbClr val="222222"/>
                </a:solidFill>
              </a:rPr>
              <a:t>Student voice has been really positive so far, as you can see.</a:t>
            </a:r>
          </a:p>
          <a:p>
            <a:pPr lvl="0" rtl="0">
              <a:lnSpc>
                <a:spcPct val="115000"/>
              </a:lnSpc>
              <a:spcBef>
                <a:spcPts val="0"/>
              </a:spcBef>
              <a:buNone/>
            </a:pPr>
            <a:endParaRPr sz="900">
              <a:solidFill>
                <a:srgbClr val="222222"/>
              </a:solidFill>
              <a:highlight>
                <a:srgbClr val="FFFFFF"/>
              </a:highlight>
            </a:endParaRPr>
          </a:p>
          <a:p>
            <a:pPr lvl="0">
              <a:lnSpc>
                <a:spcPct val="115000"/>
              </a:lnSpc>
              <a:spcBef>
                <a:spcPts val="0"/>
              </a:spcBef>
              <a:buNone/>
            </a:pPr>
            <a:endParaRPr sz="900">
              <a:highlight>
                <a:srgbClr val="00FFFF"/>
              </a:highlight>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9"/>
        <p:cNvGrpSpPr/>
        <p:nvPr/>
      </p:nvGrpSpPr>
      <p:grpSpPr>
        <a:xfrm>
          <a:off x="0" y="0"/>
          <a:ext cx="0" cy="0"/>
          <a:chOff x="0" y="0"/>
          <a:chExt cx="0" cy="0"/>
        </a:xfrm>
      </p:grpSpPr>
      <p:sp>
        <p:nvSpPr>
          <p:cNvPr id="10" name="Shape 10"/>
          <p:cNvSpPr/>
          <p:nvPr/>
        </p:nvSpPr>
        <p:spPr>
          <a:xfrm flipH="1">
            <a:off x="8246400" y="4245925"/>
            <a:ext cx="897600" cy="897600"/>
          </a:xfrm>
          <a:prstGeom prst="rtTriangle">
            <a:avLst/>
          </a:prstGeom>
          <a:solidFill>
            <a:schemeClr val="lt1"/>
          </a:solidFill>
          <a:ln>
            <a:noFill/>
          </a:ln>
        </p:spPr>
        <p:txBody>
          <a:bodyPr lIns="91425" tIns="91425" rIns="91425" bIns="91425" anchor="ctr" anchorCtr="0">
            <a:noAutofit/>
          </a:bodyPr>
          <a:lstStyle/>
          <a:p>
            <a:pPr lvl="0">
              <a:spcBef>
                <a:spcPts val="0"/>
              </a:spcBef>
              <a:buNone/>
            </a:pPr>
            <a:endParaRPr/>
          </a:p>
        </p:txBody>
      </p:sp>
      <p:sp>
        <p:nvSpPr>
          <p:cNvPr id="11" name="Shape 11"/>
          <p:cNvSpPr/>
          <p:nvPr/>
        </p:nvSpPr>
        <p:spPr>
          <a:xfrm flipH="1">
            <a:off x="8246400" y="4245875"/>
            <a:ext cx="897600" cy="897600"/>
          </a:xfrm>
          <a:prstGeom prst="round1Rect">
            <a:avLst>
              <a:gd name="adj" fmla="val 16667"/>
            </a:avLst>
          </a:prstGeom>
          <a:solidFill>
            <a:schemeClr val="lt1">
              <a:alpha val="68080"/>
            </a:schemeClr>
          </a:solidFill>
          <a:ln>
            <a:noFill/>
          </a:ln>
        </p:spPr>
        <p:txBody>
          <a:bodyPr lIns="91425" tIns="91425" rIns="91425" bIns="91425" anchor="ctr" anchorCtr="0">
            <a:noAutofit/>
          </a:bodyPr>
          <a:lstStyle/>
          <a:p>
            <a:pPr lvl="0">
              <a:spcBef>
                <a:spcPts val="0"/>
              </a:spcBef>
              <a:buNone/>
            </a:pPr>
            <a:endParaRPr/>
          </a:p>
        </p:txBody>
      </p:sp>
      <p:sp>
        <p:nvSpPr>
          <p:cNvPr id="12" name="Shape 12"/>
          <p:cNvSpPr txBox="1">
            <a:spLocks noGrp="1"/>
          </p:cNvSpPr>
          <p:nvPr>
            <p:ph type="ctrTitle"/>
          </p:nvPr>
        </p:nvSpPr>
        <p:spPr>
          <a:xfrm>
            <a:off x="390525" y="1819275"/>
            <a:ext cx="8222100" cy="933600"/>
          </a:xfrm>
          <a:prstGeom prst="rect">
            <a:avLst/>
          </a:prstGeom>
        </p:spPr>
        <p:txBody>
          <a:bodyPr lIns="91425" tIns="91425" rIns="91425" bIns="91425" anchor="b" anchorCtr="0"/>
          <a:lstStyle>
            <a:lvl1pPr lvl="0">
              <a:spcBef>
                <a:spcPts val="0"/>
              </a:spcBef>
              <a:buSzPct val="100000"/>
              <a:defRPr sz="4800"/>
            </a:lvl1pPr>
            <a:lvl2pPr lvl="1">
              <a:spcBef>
                <a:spcPts val="0"/>
              </a:spcBef>
              <a:buSzPct val="100000"/>
              <a:defRPr sz="4800"/>
            </a:lvl2pPr>
            <a:lvl3pPr lvl="2">
              <a:spcBef>
                <a:spcPts val="0"/>
              </a:spcBef>
              <a:buSzPct val="100000"/>
              <a:defRPr sz="4800"/>
            </a:lvl3pPr>
            <a:lvl4pPr lvl="3">
              <a:spcBef>
                <a:spcPts val="0"/>
              </a:spcBef>
              <a:buSzPct val="100000"/>
              <a:defRPr sz="4800"/>
            </a:lvl4pPr>
            <a:lvl5pPr lvl="4">
              <a:spcBef>
                <a:spcPts val="0"/>
              </a:spcBef>
              <a:buSzPct val="100000"/>
              <a:defRPr sz="4800"/>
            </a:lvl5pPr>
            <a:lvl6pPr lvl="5">
              <a:spcBef>
                <a:spcPts val="0"/>
              </a:spcBef>
              <a:buSzPct val="100000"/>
              <a:defRPr sz="4800"/>
            </a:lvl6pPr>
            <a:lvl7pPr lvl="6">
              <a:spcBef>
                <a:spcPts val="0"/>
              </a:spcBef>
              <a:buSzPct val="100000"/>
              <a:defRPr sz="4800"/>
            </a:lvl7pPr>
            <a:lvl8pPr lvl="7">
              <a:spcBef>
                <a:spcPts val="0"/>
              </a:spcBef>
              <a:buSzPct val="100000"/>
              <a:defRPr sz="4800"/>
            </a:lvl8pPr>
            <a:lvl9pPr lvl="8">
              <a:spcBef>
                <a:spcPts val="0"/>
              </a:spcBef>
              <a:buSzPct val="100000"/>
              <a:defRPr sz="4800"/>
            </a:lvl9pPr>
          </a:lstStyle>
          <a:p>
            <a:endParaRPr/>
          </a:p>
        </p:txBody>
      </p:sp>
      <p:sp>
        <p:nvSpPr>
          <p:cNvPr id="13" name="Shape 13"/>
          <p:cNvSpPr txBox="1">
            <a:spLocks noGrp="1"/>
          </p:cNvSpPr>
          <p:nvPr>
            <p:ph type="subTitle" idx="1"/>
          </p:nvPr>
        </p:nvSpPr>
        <p:spPr>
          <a:xfrm>
            <a:off x="390525" y="2789130"/>
            <a:ext cx="8222100" cy="432900"/>
          </a:xfrm>
          <a:prstGeom prst="rect">
            <a:avLst/>
          </a:prstGeom>
        </p:spPr>
        <p:txBody>
          <a:bodyPr lIns="91425" tIns="91425" rIns="91425" bIns="91425" anchor="t" anchorCtr="0"/>
          <a:lstStyle>
            <a:lvl1pPr lvl="0">
              <a:lnSpc>
                <a:spcPct val="100000"/>
              </a:lnSpc>
              <a:spcBef>
                <a:spcPts val="0"/>
              </a:spcBef>
              <a:spcAft>
                <a:spcPts val="0"/>
              </a:spcAft>
              <a:buClr>
                <a:schemeClr val="lt1"/>
              </a:buClr>
              <a:buNone/>
              <a:defRPr>
                <a:solidFill>
                  <a:schemeClr val="lt1"/>
                </a:solidFill>
              </a:defRPr>
            </a:lvl1pPr>
            <a:lvl2pPr lvl="1">
              <a:lnSpc>
                <a:spcPct val="100000"/>
              </a:lnSpc>
              <a:spcBef>
                <a:spcPts val="0"/>
              </a:spcBef>
              <a:spcAft>
                <a:spcPts val="0"/>
              </a:spcAft>
              <a:buClr>
                <a:schemeClr val="lt1"/>
              </a:buClr>
              <a:buSzPct val="100000"/>
              <a:buNone/>
              <a:defRPr sz="1800">
                <a:solidFill>
                  <a:schemeClr val="lt1"/>
                </a:solidFill>
              </a:defRPr>
            </a:lvl2pPr>
            <a:lvl3pPr lvl="2">
              <a:lnSpc>
                <a:spcPct val="100000"/>
              </a:lnSpc>
              <a:spcBef>
                <a:spcPts val="0"/>
              </a:spcBef>
              <a:spcAft>
                <a:spcPts val="0"/>
              </a:spcAft>
              <a:buClr>
                <a:schemeClr val="lt1"/>
              </a:buClr>
              <a:buSzPct val="100000"/>
              <a:buNone/>
              <a:defRPr sz="1800">
                <a:solidFill>
                  <a:schemeClr val="lt1"/>
                </a:solidFill>
              </a:defRPr>
            </a:lvl3pPr>
            <a:lvl4pPr lvl="3">
              <a:lnSpc>
                <a:spcPct val="100000"/>
              </a:lnSpc>
              <a:spcBef>
                <a:spcPts val="0"/>
              </a:spcBef>
              <a:spcAft>
                <a:spcPts val="0"/>
              </a:spcAft>
              <a:buClr>
                <a:schemeClr val="lt1"/>
              </a:buClr>
              <a:buSzPct val="100000"/>
              <a:buNone/>
              <a:defRPr sz="1800">
                <a:solidFill>
                  <a:schemeClr val="lt1"/>
                </a:solidFill>
              </a:defRPr>
            </a:lvl4pPr>
            <a:lvl5pPr lvl="4">
              <a:lnSpc>
                <a:spcPct val="100000"/>
              </a:lnSpc>
              <a:spcBef>
                <a:spcPts val="0"/>
              </a:spcBef>
              <a:spcAft>
                <a:spcPts val="0"/>
              </a:spcAft>
              <a:buClr>
                <a:schemeClr val="lt1"/>
              </a:buClr>
              <a:buSzPct val="100000"/>
              <a:buNone/>
              <a:defRPr sz="1800">
                <a:solidFill>
                  <a:schemeClr val="lt1"/>
                </a:solidFill>
              </a:defRPr>
            </a:lvl5pPr>
            <a:lvl6pPr lvl="5">
              <a:lnSpc>
                <a:spcPct val="100000"/>
              </a:lnSpc>
              <a:spcBef>
                <a:spcPts val="0"/>
              </a:spcBef>
              <a:spcAft>
                <a:spcPts val="0"/>
              </a:spcAft>
              <a:buClr>
                <a:schemeClr val="lt1"/>
              </a:buClr>
              <a:buSzPct val="100000"/>
              <a:buNone/>
              <a:defRPr sz="1800">
                <a:solidFill>
                  <a:schemeClr val="lt1"/>
                </a:solidFill>
              </a:defRPr>
            </a:lvl6pPr>
            <a:lvl7pPr lvl="6">
              <a:lnSpc>
                <a:spcPct val="100000"/>
              </a:lnSpc>
              <a:spcBef>
                <a:spcPts val="0"/>
              </a:spcBef>
              <a:spcAft>
                <a:spcPts val="0"/>
              </a:spcAft>
              <a:buClr>
                <a:schemeClr val="lt1"/>
              </a:buClr>
              <a:buSzPct val="100000"/>
              <a:buNone/>
              <a:defRPr sz="1800">
                <a:solidFill>
                  <a:schemeClr val="lt1"/>
                </a:solidFill>
              </a:defRPr>
            </a:lvl7pPr>
            <a:lvl8pPr lvl="7">
              <a:lnSpc>
                <a:spcPct val="100000"/>
              </a:lnSpc>
              <a:spcBef>
                <a:spcPts val="0"/>
              </a:spcBef>
              <a:spcAft>
                <a:spcPts val="0"/>
              </a:spcAft>
              <a:buClr>
                <a:schemeClr val="lt1"/>
              </a:buClr>
              <a:buSzPct val="100000"/>
              <a:buNone/>
              <a:defRPr sz="1800">
                <a:solidFill>
                  <a:schemeClr val="lt1"/>
                </a:solidFill>
              </a:defRPr>
            </a:lvl8pPr>
            <a:lvl9pPr lvl="8">
              <a:lnSpc>
                <a:spcPct val="100000"/>
              </a:lnSpc>
              <a:spcBef>
                <a:spcPts val="0"/>
              </a:spcBef>
              <a:spcAft>
                <a:spcPts val="0"/>
              </a:spcAft>
              <a:buClr>
                <a:schemeClr val="lt1"/>
              </a:buClr>
              <a:buSzPct val="100000"/>
              <a:buNone/>
              <a:defRPr sz="1800">
                <a:solidFill>
                  <a:schemeClr val="lt1"/>
                </a:solidFill>
              </a:defRPr>
            </a:lvl9pPr>
          </a:lstStyle>
          <a:p>
            <a:endParaRPr/>
          </a:p>
        </p:txBody>
      </p:sp>
      <p:sp>
        <p:nvSpPr>
          <p:cNvPr id="14" name="Shape 14"/>
          <p:cNvSpPr txBox="1">
            <a:spLocks noGrp="1"/>
          </p:cNvSpPr>
          <p:nvPr>
            <p:ph type="sldNum" idx="12"/>
          </p:nvPr>
        </p:nvSpPr>
        <p:spPr>
          <a:xfrm>
            <a:off x="8523541" y="4695623"/>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Big number">
    <p:spTree>
      <p:nvGrpSpPr>
        <p:cNvPr id="1" name="Shape 57"/>
        <p:cNvGrpSpPr/>
        <p:nvPr/>
      </p:nvGrpSpPr>
      <p:grpSpPr>
        <a:xfrm>
          <a:off x="0" y="0"/>
          <a:ext cx="0" cy="0"/>
          <a:chOff x="0" y="0"/>
          <a:chExt cx="0" cy="0"/>
        </a:xfrm>
      </p:grpSpPr>
      <p:sp>
        <p:nvSpPr>
          <p:cNvPr id="58" name="Shape 58"/>
          <p:cNvSpPr txBox="1">
            <a:spLocks noGrp="1"/>
          </p:cNvSpPr>
          <p:nvPr>
            <p:ph type="title"/>
          </p:nvPr>
        </p:nvSpPr>
        <p:spPr>
          <a:xfrm>
            <a:off x="475500" y="1258525"/>
            <a:ext cx="8222100" cy="1963500"/>
          </a:xfrm>
          <a:prstGeom prst="rect">
            <a:avLst/>
          </a:prstGeom>
        </p:spPr>
        <p:txBody>
          <a:bodyPr lIns="91425" tIns="91425" rIns="91425" bIns="91425" anchor="b" anchorCtr="0"/>
          <a:lstStyle>
            <a:lvl1pPr lvl="0" algn="ctr">
              <a:spcBef>
                <a:spcPts val="0"/>
              </a:spcBef>
              <a:buClr>
                <a:schemeClr val="dk2"/>
              </a:buClr>
              <a:buSzPct val="100000"/>
              <a:defRPr sz="12000">
                <a:solidFill>
                  <a:schemeClr val="dk2"/>
                </a:solidFill>
              </a:defRPr>
            </a:lvl1pPr>
            <a:lvl2pPr lvl="1" algn="ctr">
              <a:spcBef>
                <a:spcPts val="0"/>
              </a:spcBef>
              <a:buClr>
                <a:schemeClr val="dk2"/>
              </a:buClr>
              <a:buSzPct val="100000"/>
              <a:defRPr sz="12000">
                <a:solidFill>
                  <a:schemeClr val="dk2"/>
                </a:solidFill>
              </a:defRPr>
            </a:lvl2pPr>
            <a:lvl3pPr lvl="2" algn="ctr">
              <a:spcBef>
                <a:spcPts val="0"/>
              </a:spcBef>
              <a:buClr>
                <a:schemeClr val="dk2"/>
              </a:buClr>
              <a:buSzPct val="100000"/>
              <a:defRPr sz="12000">
                <a:solidFill>
                  <a:schemeClr val="dk2"/>
                </a:solidFill>
              </a:defRPr>
            </a:lvl3pPr>
            <a:lvl4pPr lvl="3" algn="ctr">
              <a:spcBef>
                <a:spcPts val="0"/>
              </a:spcBef>
              <a:buClr>
                <a:schemeClr val="dk2"/>
              </a:buClr>
              <a:buSzPct val="100000"/>
              <a:defRPr sz="12000">
                <a:solidFill>
                  <a:schemeClr val="dk2"/>
                </a:solidFill>
              </a:defRPr>
            </a:lvl4pPr>
            <a:lvl5pPr lvl="4" algn="ctr">
              <a:spcBef>
                <a:spcPts val="0"/>
              </a:spcBef>
              <a:buClr>
                <a:schemeClr val="dk2"/>
              </a:buClr>
              <a:buSzPct val="100000"/>
              <a:defRPr sz="12000">
                <a:solidFill>
                  <a:schemeClr val="dk2"/>
                </a:solidFill>
              </a:defRPr>
            </a:lvl5pPr>
            <a:lvl6pPr lvl="5" algn="ctr">
              <a:spcBef>
                <a:spcPts val="0"/>
              </a:spcBef>
              <a:buClr>
                <a:schemeClr val="dk2"/>
              </a:buClr>
              <a:buSzPct val="100000"/>
              <a:defRPr sz="12000">
                <a:solidFill>
                  <a:schemeClr val="dk2"/>
                </a:solidFill>
              </a:defRPr>
            </a:lvl6pPr>
            <a:lvl7pPr lvl="6" algn="ctr">
              <a:spcBef>
                <a:spcPts val="0"/>
              </a:spcBef>
              <a:buClr>
                <a:schemeClr val="dk2"/>
              </a:buClr>
              <a:buSzPct val="100000"/>
              <a:defRPr sz="12000">
                <a:solidFill>
                  <a:schemeClr val="dk2"/>
                </a:solidFill>
              </a:defRPr>
            </a:lvl7pPr>
            <a:lvl8pPr lvl="7" algn="ctr">
              <a:spcBef>
                <a:spcPts val="0"/>
              </a:spcBef>
              <a:buClr>
                <a:schemeClr val="dk2"/>
              </a:buClr>
              <a:buSzPct val="100000"/>
              <a:defRPr sz="12000">
                <a:solidFill>
                  <a:schemeClr val="dk2"/>
                </a:solidFill>
              </a:defRPr>
            </a:lvl8pPr>
            <a:lvl9pPr lvl="8" algn="ctr">
              <a:spcBef>
                <a:spcPts val="0"/>
              </a:spcBef>
              <a:buClr>
                <a:schemeClr val="dk2"/>
              </a:buClr>
              <a:buSzPct val="100000"/>
              <a:defRPr sz="12000">
                <a:solidFill>
                  <a:schemeClr val="dk2"/>
                </a:solidFill>
              </a:defRPr>
            </a:lvl9pPr>
          </a:lstStyle>
          <a:p>
            <a:endParaRPr/>
          </a:p>
        </p:txBody>
      </p:sp>
      <p:sp>
        <p:nvSpPr>
          <p:cNvPr id="59" name="Shape 59"/>
          <p:cNvSpPr txBox="1">
            <a:spLocks noGrp="1"/>
          </p:cNvSpPr>
          <p:nvPr>
            <p:ph type="body" idx="1"/>
          </p:nvPr>
        </p:nvSpPr>
        <p:spPr>
          <a:xfrm>
            <a:off x="475500" y="3304625"/>
            <a:ext cx="8222100" cy="1300800"/>
          </a:xfrm>
          <a:prstGeom prst="rect">
            <a:avLst/>
          </a:prstGeom>
        </p:spPr>
        <p:txBody>
          <a:bodyPr lIns="91425" tIns="91425" rIns="91425" bIns="91425" anchor="t" anchorCtr="0"/>
          <a:lstStyle>
            <a:lvl1pPr lvl="0" algn="ctr">
              <a:spcBef>
                <a:spcPts val="0"/>
              </a:spcBef>
              <a:defRPr/>
            </a:lvl1pPr>
            <a:lvl2pPr lvl="1" algn="ctr">
              <a:spcBef>
                <a:spcPts val="0"/>
              </a:spcBef>
              <a:defRPr/>
            </a:lvl2pPr>
            <a:lvl3pPr lvl="2" algn="ctr">
              <a:spcBef>
                <a:spcPts val="0"/>
              </a:spcBef>
              <a:defRPr/>
            </a:lvl3pPr>
            <a:lvl4pPr lvl="3" algn="ctr">
              <a:spcBef>
                <a:spcPts val="0"/>
              </a:spcBef>
              <a:defRPr/>
            </a:lvl4pPr>
            <a:lvl5pPr lvl="4" algn="ctr">
              <a:spcBef>
                <a:spcPts val="0"/>
              </a:spcBef>
              <a:defRPr/>
            </a:lvl5pPr>
            <a:lvl6pPr lvl="5" algn="ctr">
              <a:spcBef>
                <a:spcPts val="0"/>
              </a:spcBef>
              <a:defRPr/>
            </a:lvl6pPr>
            <a:lvl7pPr lvl="6" algn="ctr">
              <a:spcBef>
                <a:spcPts val="0"/>
              </a:spcBef>
              <a:defRPr/>
            </a:lvl7pPr>
            <a:lvl8pPr lvl="7" algn="ctr">
              <a:spcBef>
                <a:spcPts val="0"/>
              </a:spcBef>
              <a:defRPr/>
            </a:lvl8pPr>
            <a:lvl9pPr lvl="8" algn="ctr">
              <a:spcBef>
                <a:spcPts val="0"/>
              </a:spcBef>
              <a:defRPr/>
            </a:lvl9pPr>
          </a:lstStyle>
          <a:p>
            <a:endParaRPr/>
          </a:p>
        </p:txBody>
      </p:sp>
      <p:sp>
        <p:nvSpPr>
          <p:cNvPr id="60" name="Shape 60"/>
          <p:cNvSpPr txBox="1">
            <a:spLocks noGrp="1"/>
          </p:cNvSpPr>
          <p:nvPr>
            <p:ph type="sldNum" idx="12"/>
          </p:nvPr>
        </p:nvSpPr>
        <p:spPr>
          <a:xfrm>
            <a:off x="8523541" y="4695623"/>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61"/>
        <p:cNvGrpSpPr/>
        <p:nvPr/>
      </p:nvGrpSpPr>
      <p:grpSpPr>
        <a:xfrm>
          <a:off x="0" y="0"/>
          <a:ext cx="0" cy="0"/>
          <a:chOff x="0" y="0"/>
          <a:chExt cx="0" cy="0"/>
        </a:xfrm>
      </p:grpSpPr>
      <p:sp>
        <p:nvSpPr>
          <p:cNvPr id="62" name="Shape 62"/>
          <p:cNvSpPr txBox="1">
            <a:spLocks noGrp="1"/>
          </p:cNvSpPr>
          <p:nvPr>
            <p:ph type="sldNum" idx="12"/>
          </p:nvPr>
        </p:nvSpPr>
        <p:spPr>
          <a:xfrm>
            <a:off x="8523541" y="4695623"/>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15"/>
        <p:cNvGrpSpPr/>
        <p:nvPr/>
      </p:nvGrpSpPr>
      <p:grpSpPr>
        <a:xfrm>
          <a:off x="0" y="0"/>
          <a:ext cx="0" cy="0"/>
          <a:chOff x="0" y="0"/>
          <a:chExt cx="0" cy="0"/>
        </a:xfrm>
      </p:grpSpPr>
      <p:sp>
        <p:nvSpPr>
          <p:cNvPr id="16" name="Shape 16"/>
          <p:cNvSpPr txBox="1">
            <a:spLocks noGrp="1"/>
          </p:cNvSpPr>
          <p:nvPr>
            <p:ph type="title"/>
          </p:nvPr>
        </p:nvSpPr>
        <p:spPr>
          <a:xfrm>
            <a:off x="460950" y="2065350"/>
            <a:ext cx="8222100" cy="1012800"/>
          </a:xfrm>
          <a:prstGeom prst="rect">
            <a:avLst/>
          </a:prstGeom>
        </p:spPr>
        <p:txBody>
          <a:bodyPr lIns="91425" tIns="91425" rIns="91425" bIns="91425" anchor="ctr" anchorCtr="0"/>
          <a:lstStyle>
            <a:lvl1pPr lvl="0">
              <a:spcBef>
                <a:spcPts val="0"/>
              </a:spcBef>
              <a:buSzPct val="100000"/>
              <a:defRPr sz="4200"/>
            </a:lvl1pPr>
            <a:lvl2pPr lvl="1">
              <a:spcBef>
                <a:spcPts val="0"/>
              </a:spcBef>
              <a:buSzPct val="100000"/>
              <a:defRPr sz="4200"/>
            </a:lvl2pPr>
            <a:lvl3pPr lvl="2">
              <a:spcBef>
                <a:spcPts val="0"/>
              </a:spcBef>
              <a:buSzPct val="100000"/>
              <a:defRPr sz="4200"/>
            </a:lvl3pPr>
            <a:lvl4pPr lvl="3">
              <a:spcBef>
                <a:spcPts val="0"/>
              </a:spcBef>
              <a:buSzPct val="100000"/>
              <a:defRPr sz="4200"/>
            </a:lvl4pPr>
            <a:lvl5pPr lvl="4">
              <a:spcBef>
                <a:spcPts val="0"/>
              </a:spcBef>
              <a:buSzPct val="100000"/>
              <a:defRPr sz="4200"/>
            </a:lvl5pPr>
            <a:lvl6pPr lvl="5">
              <a:spcBef>
                <a:spcPts val="0"/>
              </a:spcBef>
              <a:buSzPct val="100000"/>
              <a:defRPr sz="4200"/>
            </a:lvl6pPr>
            <a:lvl7pPr lvl="6">
              <a:spcBef>
                <a:spcPts val="0"/>
              </a:spcBef>
              <a:buSzPct val="100000"/>
              <a:defRPr sz="4200"/>
            </a:lvl7pPr>
            <a:lvl8pPr lvl="7">
              <a:spcBef>
                <a:spcPts val="0"/>
              </a:spcBef>
              <a:buSzPct val="100000"/>
              <a:defRPr sz="4200"/>
            </a:lvl8pPr>
            <a:lvl9pPr lvl="8">
              <a:spcBef>
                <a:spcPts val="0"/>
              </a:spcBef>
              <a:buSzPct val="100000"/>
              <a:defRPr sz="4200"/>
            </a:lvl9pPr>
          </a:lstStyle>
          <a:p>
            <a:endParaRPr/>
          </a:p>
        </p:txBody>
      </p:sp>
      <p:sp>
        <p:nvSpPr>
          <p:cNvPr id="17" name="Shape 17"/>
          <p:cNvSpPr txBox="1">
            <a:spLocks noGrp="1"/>
          </p:cNvSpPr>
          <p:nvPr>
            <p:ph type="sldNum" idx="12"/>
          </p:nvPr>
        </p:nvSpPr>
        <p:spPr>
          <a:xfrm>
            <a:off x="8523541" y="4695623"/>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solidFill>
                  <a:schemeClr val="lt1"/>
                </a:solidFill>
              </a:rPr>
              <a:t>‹#›</a:t>
            </a:fld>
            <a:endParaRPr lang="en">
              <a:solidFill>
                <a:schemeClr val="lt1"/>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18"/>
        <p:cNvGrpSpPr/>
        <p:nvPr/>
      </p:nvGrpSpPr>
      <p:grpSpPr>
        <a:xfrm>
          <a:off x="0" y="0"/>
          <a:ext cx="0" cy="0"/>
          <a:chOff x="0" y="0"/>
          <a:chExt cx="0" cy="0"/>
        </a:xfrm>
      </p:grpSpPr>
      <p:sp>
        <p:nvSpPr>
          <p:cNvPr id="19" name="Shape 19"/>
          <p:cNvSpPr/>
          <p:nvPr/>
        </p:nvSpPr>
        <p:spPr>
          <a:xfrm rot="10800000" flipH="1">
            <a:off x="0" y="1686000"/>
            <a:ext cx="9144000" cy="3457500"/>
          </a:xfrm>
          <a:prstGeom prst="rect">
            <a:avLst/>
          </a:prstGeom>
          <a:solidFill>
            <a:schemeClr val="accent4"/>
          </a:solidFill>
          <a:ln>
            <a:noFill/>
          </a:ln>
        </p:spPr>
        <p:txBody>
          <a:bodyPr lIns="91425" tIns="91425" rIns="91425" bIns="91425" anchor="ctr" anchorCtr="0">
            <a:noAutofit/>
          </a:bodyPr>
          <a:lstStyle/>
          <a:p>
            <a:pPr lvl="0">
              <a:spcBef>
                <a:spcPts val="0"/>
              </a:spcBef>
              <a:buNone/>
            </a:pPr>
            <a:endParaRPr/>
          </a:p>
        </p:txBody>
      </p:sp>
      <p:sp>
        <p:nvSpPr>
          <p:cNvPr id="20" name="Shape 20"/>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lIns="91425" tIns="91425" rIns="91425" bIns="91425" anchor="ctr" anchorCtr="0">
            <a:noAutofit/>
          </a:bodyPr>
          <a:lstStyle/>
          <a:p>
            <a:pPr lvl="0">
              <a:spcBef>
                <a:spcPts val="0"/>
              </a:spcBef>
              <a:buNone/>
            </a:pPr>
            <a:endParaRPr/>
          </a:p>
        </p:txBody>
      </p:sp>
      <p:sp>
        <p:nvSpPr>
          <p:cNvPr id="21" name="Shape 21"/>
          <p:cNvSpPr txBox="1">
            <a:spLocks noGrp="1"/>
          </p:cNvSpPr>
          <p:nvPr>
            <p:ph type="title"/>
          </p:nvPr>
        </p:nvSpPr>
        <p:spPr>
          <a:xfrm>
            <a:off x="471900" y="738725"/>
            <a:ext cx="8222100" cy="767700"/>
          </a:xfrm>
          <a:prstGeom prst="rect">
            <a:avLst/>
          </a:prstGeom>
        </p:spPr>
        <p:txBody>
          <a:bodyPr lIns="91425" tIns="91425" rIns="91425" bIns="91425" anchor="b"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22" name="Shape 22"/>
          <p:cNvSpPr txBox="1">
            <a:spLocks noGrp="1"/>
          </p:cNvSpPr>
          <p:nvPr>
            <p:ph type="body" idx="1"/>
          </p:nvPr>
        </p:nvSpPr>
        <p:spPr>
          <a:xfrm>
            <a:off x="471900" y="1919075"/>
            <a:ext cx="8222100" cy="27102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23" name="Shape 23"/>
          <p:cNvSpPr txBox="1">
            <a:spLocks noGrp="1"/>
          </p:cNvSpPr>
          <p:nvPr>
            <p:ph type="sldNum" idx="12"/>
          </p:nvPr>
        </p:nvSpPr>
        <p:spPr>
          <a:xfrm>
            <a:off x="8523541" y="4695623"/>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ColTx">
  <p:cSld name="Title and two columns">
    <p:spTree>
      <p:nvGrpSpPr>
        <p:cNvPr id="1" name="Shape 24"/>
        <p:cNvGrpSpPr/>
        <p:nvPr/>
      </p:nvGrpSpPr>
      <p:grpSpPr>
        <a:xfrm>
          <a:off x="0" y="0"/>
          <a:ext cx="0" cy="0"/>
          <a:chOff x="0" y="0"/>
          <a:chExt cx="0" cy="0"/>
        </a:xfrm>
      </p:grpSpPr>
      <p:sp>
        <p:nvSpPr>
          <p:cNvPr id="25" name="Shape 25"/>
          <p:cNvSpPr/>
          <p:nvPr/>
        </p:nvSpPr>
        <p:spPr>
          <a:xfrm rot="10800000" flipH="1">
            <a:off x="0" y="1686000"/>
            <a:ext cx="9144000" cy="3457500"/>
          </a:xfrm>
          <a:prstGeom prst="rect">
            <a:avLst/>
          </a:prstGeom>
          <a:solidFill>
            <a:schemeClr val="accent4"/>
          </a:solidFill>
          <a:ln>
            <a:noFill/>
          </a:ln>
        </p:spPr>
        <p:txBody>
          <a:bodyPr lIns="91425" tIns="91425" rIns="91425" bIns="91425" anchor="ctr" anchorCtr="0">
            <a:noAutofit/>
          </a:bodyPr>
          <a:lstStyle/>
          <a:p>
            <a:pPr lvl="0">
              <a:spcBef>
                <a:spcPts val="0"/>
              </a:spcBef>
              <a:buNone/>
            </a:pPr>
            <a:endParaRPr/>
          </a:p>
        </p:txBody>
      </p:sp>
      <p:sp>
        <p:nvSpPr>
          <p:cNvPr id="26" name="Shape 26"/>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lIns="91425" tIns="91425" rIns="91425" bIns="91425" anchor="ctr" anchorCtr="0">
            <a:noAutofit/>
          </a:bodyPr>
          <a:lstStyle/>
          <a:p>
            <a:pPr lvl="0">
              <a:spcBef>
                <a:spcPts val="0"/>
              </a:spcBef>
              <a:buNone/>
            </a:pPr>
            <a:endParaRPr/>
          </a:p>
        </p:txBody>
      </p:sp>
      <p:sp>
        <p:nvSpPr>
          <p:cNvPr id="27" name="Shape 27"/>
          <p:cNvSpPr txBox="1">
            <a:spLocks noGrp="1"/>
          </p:cNvSpPr>
          <p:nvPr>
            <p:ph type="title"/>
          </p:nvPr>
        </p:nvSpPr>
        <p:spPr>
          <a:xfrm>
            <a:off x="471900" y="738725"/>
            <a:ext cx="8222100" cy="767700"/>
          </a:xfrm>
          <a:prstGeom prst="rect">
            <a:avLst/>
          </a:prstGeom>
        </p:spPr>
        <p:txBody>
          <a:bodyPr lIns="91425" tIns="91425" rIns="91425" bIns="91425" anchor="b"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28" name="Shape 28"/>
          <p:cNvSpPr txBox="1">
            <a:spLocks noGrp="1"/>
          </p:cNvSpPr>
          <p:nvPr>
            <p:ph type="body" idx="1"/>
          </p:nvPr>
        </p:nvSpPr>
        <p:spPr>
          <a:xfrm>
            <a:off x="471900" y="1919075"/>
            <a:ext cx="3999900" cy="2710199"/>
          </a:xfrm>
          <a:prstGeom prst="rect">
            <a:avLst/>
          </a:prstGeom>
        </p:spPr>
        <p:txBody>
          <a:bodyPr lIns="91425" tIns="91425" rIns="91425" bIns="91425" anchor="t" anchorCtr="0"/>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29" name="Shape 29"/>
          <p:cNvSpPr txBox="1">
            <a:spLocks noGrp="1"/>
          </p:cNvSpPr>
          <p:nvPr>
            <p:ph type="body" idx="2"/>
          </p:nvPr>
        </p:nvSpPr>
        <p:spPr>
          <a:xfrm>
            <a:off x="4694250" y="1919075"/>
            <a:ext cx="3999900" cy="2710199"/>
          </a:xfrm>
          <a:prstGeom prst="rect">
            <a:avLst/>
          </a:prstGeom>
        </p:spPr>
        <p:txBody>
          <a:bodyPr lIns="91425" tIns="91425" rIns="91425" bIns="91425" anchor="t" anchorCtr="0"/>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30" name="Shape 30"/>
          <p:cNvSpPr txBox="1">
            <a:spLocks noGrp="1"/>
          </p:cNvSpPr>
          <p:nvPr>
            <p:ph type="sldNum" idx="12"/>
          </p:nvPr>
        </p:nvSpPr>
        <p:spPr>
          <a:xfrm>
            <a:off x="8523541" y="4695623"/>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31"/>
        <p:cNvGrpSpPr/>
        <p:nvPr/>
      </p:nvGrpSpPr>
      <p:grpSpPr>
        <a:xfrm>
          <a:off x="0" y="0"/>
          <a:ext cx="0" cy="0"/>
          <a:chOff x="0" y="0"/>
          <a:chExt cx="0" cy="0"/>
        </a:xfrm>
      </p:grpSpPr>
      <p:sp>
        <p:nvSpPr>
          <p:cNvPr id="32" name="Shape 32"/>
          <p:cNvSpPr/>
          <p:nvPr/>
        </p:nvSpPr>
        <p:spPr>
          <a:xfrm rot="10800000" flipH="1">
            <a:off x="0" y="656400"/>
            <a:ext cx="9144000" cy="4487100"/>
          </a:xfrm>
          <a:prstGeom prst="rect">
            <a:avLst/>
          </a:prstGeom>
          <a:solidFill>
            <a:schemeClr val="accent4"/>
          </a:solidFill>
          <a:ln>
            <a:noFill/>
          </a:ln>
        </p:spPr>
        <p:txBody>
          <a:bodyPr lIns="91425" tIns="91425" rIns="91425" bIns="91425" anchor="ctr" anchorCtr="0">
            <a:noAutofit/>
          </a:bodyPr>
          <a:lstStyle/>
          <a:p>
            <a:pPr lvl="0">
              <a:spcBef>
                <a:spcPts val="0"/>
              </a:spcBef>
              <a:buNone/>
            </a:pPr>
            <a:endParaRPr/>
          </a:p>
        </p:txBody>
      </p:sp>
      <p:sp>
        <p:nvSpPr>
          <p:cNvPr id="33" name="Shape 33"/>
          <p:cNvSpPr/>
          <p:nvPr/>
        </p:nvSpPr>
        <p:spPr>
          <a:xfrm>
            <a:off x="0" y="65635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lIns="91425" tIns="91425" rIns="91425" bIns="91425" anchor="ctr" anchorCtr="0">
            <a:noAutofit/>
          </a:bodyPr>
          <a:lstStyle/>
          <a:p>
            <a:pPr lvl="0">
              <a:spcBef>
                <a:spcPts val="0"/>
              </a:spcBef>
              <a:buNone/>
            </a:pPr>
            <a:endParaRPr/>
          </a:p>
        </p:txBody>
      </p:sp>
      <p:sp>
        <p:nvSpPr>
          <p:cNvPr id="34" name="Shape 34"/>
          <p:cNvSpPr txBox="1">
            <a:spLocks noGrp="1"/>
          </p:cNvSpPr>
          <p:nvPr>
            <p:ph type="title"/>
          </p:nvPr>
        </p:nvSpPr>
        <p:spPr>
          <a:xfrm>
            <a:off x="98250" y="16350"/>
            <a:ext cx="8826600" cy="602700"/>
          </a:xfrm>
          <a:prstGeom prst="rect">
            <a:avLst/>
          </a:prstGeom>
        </p:spPr>
        <p:txBody>
          <a:bodyPr lIns="91425" tIns="91425" rIns="91425" bIns="91425" anchor="ctr" anchorCtr="0"/>
          <a:lstStyle>
            <a:lvl1pPr lvl="0">
              <a:spcBef>
                <a:spcPts val="0"/>
              </a:spcBef>
              <a:buSzPct val="100000"/>
              <a:defRPr sz="1800"/>
            </a:lvl1pPr>
            <a:lvl2pPr lvl="1">
              <a:spcBef>
                <a:spcPts val="0"/>
              </a:spcBef>
              <a:buSzPct val="100000"/>
              <a:defRPr sz="1800"/>
            </a:lvl2pPr>
            <a:lvl3pPr lvl="2">
              <a:spcBef>
                <a:spcPts val="0"/>
              </a:spcBef>
              <a:buSzPct val="100000"/>
              <a:defRPr sz="1800"/>
            </a:lvl3pPr>
            <a:lvl4pPr lvl="3">
              <a:spcBef>
                <a:spcPts val="0"/>
              </a:spcBef>
              <a:buSzPct val="100000"/>
              <a:defRPr sz="1800"/>
            </a:lvl4pPr>
            <a:lvl5pPr lvl="4">
              <a:spcBef>
                <a:spcPts val="0"/>
              </a:spcBef>
              <a:buSzPct val="100000"/>
              <a:defRPr sz="1800"/>
            </a:lvl5pPr>
            <a:lvl6pPr lvl="5">
              <a:spcBef>
                <a:spcPts val="0"/>
              </a:spcBef>
              <a:buSzPct val="100000"/>
              <a:defRPr sz="1800"/>
            </a:lvl6pPr>
            <a:lvl7pPr lvl="6">
              <a:spcBef>
                <a:spcPts val="0"/>
              </a:spcBef>
              <a:buSzPct val="100000"/>
              <a:defRPr sz="1800"/>
            </a:lvl7pPr>
            <a:lvl8pPr lvl="7">
              <a:spcBef>
                <a:spcPts val="0"/>
              </a:spcBef>
              <a:buSzPct val="100000"/>
              <a:defRPr sz="1800"/>
            </a:lvl8pPr>
            <a:lvl9pPr lvl="8">
              <a:spcBef>
                <a:spcPts val="0"/>
              </a:spcBef>
              <a:buSzPct val="100000"/>
              <a:defRPr sz="1800"/>
            </a:lvl9pPr>
          </a:lstStyle>
          <a:p>
            <a:endParaRPr/>
          </a:p>
        </p:txBody>
      </p:sp>
      <p:sp>
        <p:nvSpPr>
          <p:cNvPr id="35" name="Shape 35"/>
          <p:cNvSpPr txBox="1">
            <a:spLocks noGrp="1"/>
          </p:cNvSpPr>
          <p:nvPr>
            <p:ph type="sldNum" idx="12"/>
          </p:nvPr>
        </p:nvSpPr>
        <p:spPr>
          <a:xfrm>
            <a:off x="8523541" y="4695623"/>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One column text">
    <p:spTree>
      <p:nvGrpSpPr>
        <p:cNvPr id="1" name="Shape 36"/>
        <p:cNvGrpSpPr/>
        <p:nvPr/>
      </p:nvGrpSpPr>
      <p:grpSpPr>
        <a:xfrm>
          <a:off x="0" y="0"/>
          <a:ext cx="0" cy="0"/>
          <a:chOff x="0" y="0"/>
          <a:chExt cx="0" cy="0"/>
        </a:xfrm>
      </p:grpSpPr>
      <p:sp>
        <p:nvSpPr>
          <p:cNvPr id="37" name="Shape 37"/>
          <p:cNvSpPr txBox="1"/>
          <p:nvPr/>
        </p:nvSpPr>
        <p:spPr>
          <a:xfrm rot="10800000" flipH="1">
            <a:off x="3276600" y="25"/>
            <a:ext cx="5867400" cy="5143500"/>
          </a:xfrm>
          <a:prstGeom prst="rect">
            <a:avLst/>
          </a:prstGeom>
          <a:solidFill>
            <a:schemeClr val="accent4"/>
          </a:solidFill>
          <a:ln>
            <a:noFill/>
          </a:ln>
        </p:spPr>
        <p:txBody>
          <a:bodyPr lIns="91425" tIns="91425" rIns="91425" bIns="91425" anchor="ctr" anchorCtr="0">
            <a:noAutofit/>
          </a:bodyPr>
          <a:lstStyle/>
          <a:p>
            <a:pPr lvl="0">
              <a:spcBef>
                <a:spcPts val="0"/>
              </a:spcBef>
              <a:buNone/>
            </a:pPr>
            <a:endParaRPr/>
          </a:p>
        </p:txBody>
      </p:sp>
      <p:sp>
        <p:nvSpPr>
          <p:cNvPr id="38" name="Shape 38"/>
          <p:cNvSpPr/>
          <p:nvPr/>
        </p:nvSpPr>
        <p:spPr>
          <a:xfrm rot="-5400000">
            <a:off x="759150" y="2517450"/>
            <a:ext cx="51435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lIns="91425" tIns="91425" rIns="91425" bIns="91425" anchor="ctr" anchorCtr="0">
            <a:noAutofit/>
          </a:bodyPr>
          <a:lstStyle/>
          <a:p>
            <a:pPr lvl="0">
              <a:spcBef>
                <a:spcPts val="0"/>
              </a:spcBef>
              <a:buNone/>
            </a:pPr>
            <a:endParaRPr/>
          </a:p>
        </p:txBody>
      </p:sp>
      <p:sp>
        <p:nvSpPr>
          <p:cNvPr id="39" name="Shape 39"/>
          <p:cNvSpPr txBox="1">
            <a:spLocks noGrp="1"/>
          </p:cNvSpPr>
          <p:nvPr>
            <p:ph type="title"/>
          </p:nvPr>
        </p:nvSpPr>
        <p:spPr>
          <a:xfrm>
            <a:off x="226077" y="357800"/>
            <a:ext cx="2808000" cy="953400"/>
          </a:xfrm>
          <a:prstGeom prst="rect">
            <a:avLst/>
          </a:prstGeom>
        </p:spPr>
        <p:txBody>
          <a:bodyPr lIns="91425" tIns="91425" rIns="91425" bIns="91425" anchor="b" anchorCtr="0"/>
          <a:lstStyle>
            <a:lvl1pPr lvl="0">
              <a:spcBef>
                <a:spcPts val="0"/>
              </a:spcBef>
              <a:buSzPct val="100000"/>
              <a:defRPr sz="2400"/>
            </a:lvl1pPr>
            <a:lvl2pPr lvl="1">
              <a:spcBef>
                <a:spcPts val="0"/>
              </a:spcBef>
              <a:buSzPct val="100000"/>
              <a:defRPr sz="2400"/>
            </a:lvl2pPr>
            <a:lvl3pPr lvl="2">
              <a:spcBef>
                <a:spcPts val="0"/>
              </a:spcBef>
              <a:buSzPct val="100000"/>
              <a:defRPr sz="2400"/>
            </a:lvl3pPr>
            <a:lvl4pPr lvl="3">
              <a:spcBef>
                <a:spcPts val="0"/>
              </a:spcBef>
              <a:buSzPct val="100000"/>
              <a:defRPr sz="2400"/>
            </a:lvl4pPr>
            <a:lvl5pPr lvl="4">
              <a:spcBef>
                <a:spcPts val="0"/>
              </a:spcBef>
              <a:buSzPct val="100000"/>
              <a:defRPr sz="2400"/>
            </a:lvl5pPr>
            <a:lvl6pPr lvl="5">
              <a:spcBef>
                <a:spcPts val="0"/>
              </a:spcBef>
              <a:buSzPct val="100000"/>
              <a:defRPr sz="2400"/>
            </a:lvl6pPr>
            <a:lvl7pPr lvl="6">
              <a:spcBef>
                <a:spcPts val="0"/>
              </a:spcBef>
              <a:buSzPct val="100000"/>
              <a:defRPr sz="2400"/>
            </a:lvl7pPr>
            <a:lvl8pPr lvl="7">
              <a:spcBef>
                <a:spcPts val="0"/>
              </a:spcBef>
              <a:buSzPct val="100000"/>
              <a:defRPr sz="2400"/>
            </a:lvl8pPr>
            <a:lvl9pPr lvl="8">
              <a:spcBef>
                <a:spcPts val="0"/>
              </a:spcBef>
              <a:buSzPct val="100000"/>
              <a:defRPr sz="2400"/>
            </a:lvl9pPr>
          </a:lstStyle>
          <a:p>
            <a:endParaRPr/>
          </a:p>
        </p:txBody>
      </p:sp>
      <p:sp>
        <p:nvSpPr>
          <p:cNvPr id="40" name="Shape 40"/>
          <p:cNvSpPr txBox="1">
            <a:spLocks noGrp="1"/>
          </p:cNvSpPr>
          <p:nvPr>
            <p:ph type="body" idx="1"/>
          </p:nvPr>
        </p:nvSpPr>
        <p:spPr>
          <a:xfrm>
            <a:off x="226075" y="1465800"/>
            <a:ext cx="2808000" cy="3163500"/>
          </a:xfrm>
          <a:prstGeom prst="rect">
            <a:avLst/>
          </a:prstGeom>
        </p:spPr>
        <p:txBody>
          <a:bodyPr lIns="91425" tIns="91425" rIns="91425" bIns="91425" anchor="t" anchorCtr="0"/>
          <a:lstStyle>
            <a:lvl1pPr lvl="0">
              <a:spcBef>
                <a:spcPts val="0"/>
              </a:spcBef>
              <a:buClr>
                <a:schemeClr val="lt1"/>
              </a:buClr>
              <a:buSzPct val="100000"/>
              <a:defRPr sz="1200">
                <a:solidFill>
                  <a:schemeClr val="lt1"/>
                </a:solidFill>
              </a:defRPr>
            </a:lvl1pPr>
            <a:lvl2pPr lvl="1">
              <a:spcBef>
                <a:spcPts val="0"/>
              </a:spcBef>
              <a:buClr>
                <a:schemeClr val="lt1"/>
              </a:buClr>
              <a:buSzPct val="100000"/>
              <a:defRPr sz="1200">
                <a:solidFill>
                  <a:schemeClr val="lt1"/>
                </a:solidFill>
              </a:defRPr>
            </a:lvl2pPr>
            <a:lvl3pPr lvl="2">
              <a:spcBef>
                <a:spcPts val="0"/>
              </a:spcBef>
              <a:buClr>
                <a:schemeClr val="lt1"/>
              </a:buClr>
              <a:buSzPct val="100000"/>
              <a:defRPr sz="1200">
                <a:solidFill>
                  <a:schemeClr val="lt1"/>
                </a:solidFill>
              </a:defRPr>
            </a:lvl3pPr>
            <a:lvl4pPr lvl="3">
              <a:spcBef>
                <a:spcPts val="0"/>
              </a:spcBef>
              <a:buClr>
                <a:schemeClr val="lt1"/>
              </a:buClr>
              <a:buSzPct val="100000"/>
              <a:defRPr sz="1200">
                <a:solidFill>
                  <a:schemeClr val="lt1"/>
                </a:solidFill>
              </a:defRPr>
            </a:lvl4pPr>
            <a:lvl5pPr lvl="4">
              <a:spcBef>
                <a:spcPts val="0"/>
              </a:spcBef>
              <a:buClr>
                <a:schemeClr val="lt1"/>
              </a:buClr>
              <a:buSzPct val="100000"/>
              <a:defRPr sz="1200">
                <a:solidFill>
                  <a:schemeClr val="lt1"/>
                </a:solidFill>
              </a:defRPr>
            </a:lvl5pPr>
            <a:lvl6pPr lvl="5">
              <a:spcBef>
                <a:spcPts val="0"/>
              </a:spcBef>
              <a:buClr>
                <a:schemeClr val="lt1"/>
              </a:buClr>
              <a:buSzPct val="100000"/>
              <a:defRPr sz="1200">
                <a:solidFill>
                  <a:schemeClr val="lt1"/>
                </a:solidFill>
              </a:defRPr>
            </a:lvl6pPr>
            <a:lvl7pPr lvl="6">
              <a:spcBef>
                <a:spcPts val="0"/>
              </a:spcBef>
              <a:buClr>
                <a:schemeClr val="lt1"/>
              </a:buClr>
              <a:buSzPct val="100000"/>
              <a:defRPr sz="1200">
                <a:solidFill>
                  <a:schemeClr val="lt1"/>
                </a:solidFill>
              </a:defRPr>
            </a:lvl7pPr>
            <a:lvl8pPr lvl="7">
              <a:spcBef>
                <a:spcPts val="0"/>
              </a:spcBef>
              <a:buClr>
                <a:schemeClr val="lt1"/>
              </a:buClr>
              <a:buSzPct val="100000"/>
              <a:defRPr sz="1200">
                <a:solidFill>
                  <a:schemeClr val="lt1"/>
                </a:solidFill>
              </a:defRPr>
            </a:lvl8pPr>
            <a:lvl9pPr lvl="8">
              <a:spcBef>
                <a:spcPts val="0"/>
              </a:spcBef>
              <a:buClr>
                <a:schemeClr val="lt1"/>
              </a:buClr>
              <a:buSzPct val="100000"/>
              <a:defRPr sz="1200">
                <a:solidFill>
                  <a:schemeClr val="lt1"/>
                </a:solidFill>
              </a:defRPr>
            </a:lvl9pPr>
          </a:lstStyle>
          <a:p>
            <a:endParaRPr/>
          </a:p>
        </p:txBody>
      </p:sp>
      <p:sp>
        <p:nvSpPr>
          <p:cNvPr id="41" name="Shape 41"/>
          <p:cNvSpPr txBox="1">
            <a:spLocks noGrp="1"/>
          </p:cNvSpPr>
          <p:nvPr>
            <p:ph type="sldNum" idx="12"/>
          </p:nvPr>
        </p:nvSpPr>
        <p:spPr>
          <a:xfrm>
            <a:off x="8523541" y="4695623"/>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Main point">
    <p:spTree>
      <p:nvGrpSpPr>
        <p:cNvPr id="1" name="Shape 42"/>
        <p:cNvGrpSpPr/>
        <p:nvPr/>
      </p:nvGrpSpPr>
      <p:grpSpPr>
        <a:xfrm>
          <a:off x="0" y="0"/>
          <a:ext cx="0" cy="0"/>
          <a:chOff x="0" y="0"/>
          <a:chExt cx="0" cy="0"/>
        </a:xfrm>
      </p:grpSpPr>
      <p:sp>
        <p:nvSpPr>
          <p:cNvPr id="43" name="Shape 43"/>
          <p:cNvSpPr txBox="1">
            <a:spLocks noGrp="1"/>
          </p:cNvSpPr>
          <p:nvPr>
            <p:ph type="title"/>
          </p:nvPr>
        </p:nvSpPr>
        <p:spPr>
          <a:xfrm>
            <a:off x="490250" y="488250"/>
            <a:ext cx="6227100" cy="4090800"/>
          </a:xfrm>
          <a:prstGeom prst="rect">
            <a:avLst/>
          </a:prstGeom>
        </p:spPr>
        <p:txBody>
          <a:bodyPr lIns="91425" tIns="91425" rIns="91425" bIns="91425" anchor="ctr" anchorCtr="0"/>
          <a:lstStyle>
            <a:lvl1pPr lvl="0">
              <a:spcBef>
                <a:spcPts val="0"/>
              </a:spcBef>
              <a:buSzPct val="100000"/>
              <a:defRPr sz="6000"/>
            </a:lvl1pPr>
            <a:lvl2pPr lvl="1">
              <a:spcBef>
                <a:spcPts val="0"/>
              </a:spcBef>
              <a:buSzPct val="100000"/>
              <a:defRPr sz="6000"/>
            </a:lvl2pPr>
            <a:lvl3pPr lvl="2">
              <a:spcBef>
                <a:spcPts val="0"/>
              </a:spcBef>
              <a:buSzPct val="100000"/>
              <a:defRPr sz="6000"/>
            </a:lvl3pPr>
            <a:lvl4pPr lvl="3">
              <a:spcBef>
                <a:spcPts val="0"/>
              </a:spcBef>
              <a:buSzPct val="100000"/>
              <a:defRPr sz="6000"/>
            </a:lvl4pPr>
            <a:lvl5pPr lvl="4">
              <a:spcBef>
                <a:spcPts val="0"/>
              </a:spcBef>
              <a:buSzPct val="100000"/>
              <a:defRPr sz="6000"/>
            </a:lvl5pPr>
            <a:lvl6pPr lvl="5">
              <a:spcBef>
                <a:spcPts val="0"/>
              </a:spcBef>
              <a:buSzPct val="100000"/>
              <a:defRPr sz="6000"/>
            </a:lvl6pPr>
            <a:lvl7pPr lvl="6">
              <a:spcBef>
                <a:spcPts val="0"/>
              </a:spcBef>
              <a:buSzPct val="100000"/>
              <a:defRPr sz="6000"/>
            </a:lvl7pPr>
            <a:lvl8pPr lvl="7">
              <a:spcBef>
                <a:spcPts val="0"/>
              </a:spcBef>
              <a:buSzPct val="100000"/>
              <a:defRPr sz="6000"/>
            </a:lvl8pPr>
            <a:lvl9pPr lvl="8">
              <a:spcBef>
                <a:spcPts val="0"/>
              </a:spcBef>
              <a:buSzPct val="100000"/>
              <a:defRPr sz="6000"/>
            </a:lvl9pPr>
          </a:lstStyle>
          <a:p>
            <a:endParaRPr/>
          </a:p>
        </p:txBody>
      </p:sp>
      <p:sp>
        <p:nvSpPr>
          <p:cNvPr id="44" name="Shape 44"/>
          <p:cNvSpPr txBox="1">
            <a:spLocks noGrp="1"/>
          </p:cNvSpPr>
          <p:nvPr>
            <p:ph type="sldNum" idx="12"/>
          </p:nvPr>
        </p:nvSpPr>
        <p:spPr>
          <a:xfrm>
            <a:off x="8523541" y="4695623"/>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solidFill>
                  <a:schemeClr val="lt1"/>
                </a:solidFill>
              </a:rPr>
              <a:t>‹#›</a:t>
            </a:fld>
            <a:endParaRPr lang="en">
              <a:solidFill>
                <a:schemeClr val="lt1"/>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Section title and description">
    <p:spTree>
      <p:nvGrpSpPr>
        <p:cNvPr id="1" name="Shape 45"/>
        <p:cNvGrpSpPr/>
        <p:nvPr/>
      </p:nvGrpSpPr>
      <p:grpSpPr>
        <a:xfrm>
          <a:off x="0" y="0"/>
          <a:ext cx="0" cy="0"/>
          <a:chOff x="0" y="0"/>
          <a:chExt cx="0" cy="0"/>
        </a:xfrm>
      </p:grpSpPr>
      <p:sp>
        <p:nvSpPr>
          <p:cNvPr id="46" name="Shape 46"/>
          <p:cNvSpPr/>
          <p:nvPr/>
        </p:nvSpPr>
        <p:spPr>
          <a:xfrm flipH="1">
            <a:off x="0" y="0"/>
            <a:ext cx="4572000" cy="5143500"/>
          </a:xfrm>
          <a:prstGeom prst="rect">
            <a:avLst/>
          </a:prstGeom>
          <a:solidFill>
            <a:schemeClr val="accent4"/>
          </a:solidFill>
          <a:ln>
            <a:noFill/>
          </a:ln>
        </p:spPr>
        <p:txBody>
          <a:bodyPr lIns="91425" tIns="91425" rIns="91425" bIns="91425" anchor="ctr" anchorCtr="0">
            <a:noAutofit/>
          </a:bodyPr>
          <a:lstStyle/>
          <a:p>
            <a:pPr lvl="0">
              <a:spcBef>
                <a:spcPts val="0"/>
              </a:spcBef>
              <a:buNone/>
            </a:pPr>
            <a:endParaRPr/>
          </a:p>
        </p:txBody>
      </p:sp>
      <p:sp>
        <p:nvSpPr>
          <p:cNvPr id="47" name="Shape 47"/>
          <p:cNvSpPr/>
          <p:nvPr/>
        </p:nvSpPr>
        <p:spPr>
          <a:xfrm rot="5400000">
            <a:off x="1946425" y="2517750"/>
            <a:ext cx="51429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lIns="91425" tIns="91425" rIns="91425" bIns="91425" anchor="ctr" anchorCtr="0">
            <a:noAutofit/>
          </a:bodyPr>
          <a:lstStyle/>
          <a:p>
            <a:pPr lvl="0">
              <a:spcBef>
                <a:spcPts val="0"/>
              </a:spcBef>
              <a:buNone/>
            </a:pPr>
            <a:endParaRPr/>
          </a:p>
        </p:txBody>
      </p:sp>
      <p:sp>
        <p:nvSpPr>
          <p:cNvPr id="48" name="Shape 48"/>
          <p:cNvSpPr txBox="1">
            <a:spLocks noGrp="1"/>
          </p:cNvSpPr>
          <p:nvPr>
            <p:ph type="title"/>
          </p:nvPr>
        </p:nvSpPr>
        <p:spPr>
          <a:xfrm>
            <a:off x="265500" y="1233175"/>
            <a:ext cx="4045200" cy="1482300"/>
          </a:xfrm>
          <a:prstGeom prst="rect">
            <a:avLst/>
          </a:prstGeom>
        </p:spPr>
        <p:txBody>
          <a:bodyPr lIns="91425" tIns="91425" rIns="91425" bIns="91425" anchor="b" anchorCtr="0"/>
          <a:lstStyle>
            <a:lvl1pPr lvl="0" algn="ctr">
              <a:spcBef>
                <a:spcPts val="0"/>
              </a:spcBef>
              <a:buClr>
                <a:schemeClr val="dk2"/>
              </a:buClr>
              <a:buSzPct val="100000"/>
              <a:defRPr sz="4200">
                <a:solidFill>
                  <a:schemeClr val="dk2"/>
                </a:solidFill>
              </a:defRPr>
            </a:lvl1pPr>
            <a:lvl2pPr lvl="1" algn="ctr">
              <a:spcBef>
                <a:spcPts val="0"/>
              </a:spcBef>
              <a:buClr>
                <a:schemeClr val="dk2"/>
              </a:buClr>
              <a:buSzPct val="100000"/>
              <a:defRPr sz="4200">
                <a:solidFill>
                  <a:schemeClr val="dk2"/>
                </a:solidFill>
              </a:defRPr>
            </a:lvl2pPr>
            <a:lvl3pPr lvl="2" algn="ctr">
              <a:spcBef>
                <a:spcPts val="0"/>
              </a:spcBef>
              <a:buClr>
                <a:schemeClr val="dk2"/>
              </a:buClr>
              <a:buSzPct val="100000"/>
              <a:defRPr sz="4200">
                <a:solidFill>
                  <a:schemeClr val="dk2"/>
                </a:solidFill>
              </a:defRPr>
            </a:lvl3pPr>
            <a:lvl4pPr lvl="3" algn="ctr">
              <a:spcBef>
                <a:spcPts val="0"/>
              </a:spcBef>
              <a:buClr>
                <a:schemeClr val="dk2"/>
              </a:buClr>
              <a:buSzPct val="100000"/>
              <a:defRPr sz="4200">
                <a:solidFill>
                  <a:schemeClr val="dk2"/>
                </a:solidFill>
              </a:defRPr>
            </a:lvl4pPr>
            <a:lvl5pPr lvl="4" algn="ctr">
              <a:spcBef>
                <a:spcPts val="0"/>
              </a:spcBef>
              <a:buClr>
                <a:schemeClr val="dk2"/>
              </a:buClr>
              <a:buSzPct val="100000"/>
              <a:defRPr sz="4200">
                <a:solidFill>
                  <a:schemeClr val="dk2"/>
                </a:solidFill>
              </a:defRPr>
            </a:lvl5pPr>
            <a:lvl6pPr lvl="5" algn="ctr">
              <a:spcBef>
                <a:spcPts val="0"/>
              </a:spcBef>
              <a:buClr>
                <a:schemeClr val="dk2"/>
              </a:buClr>
              <a:buSzPct val="100000"/>
              <a:defRPr sz="4200">
                <a:solidFill>
                  <a:schemeClr val="dk2"/>
                </a:solidFill>
              </a:defRPr>
            </a:lvl6pPr>
            <a:lvl7pPr lvl="6" algn="ctr">
              <a:spcBef>
                <a:spcPts val="0"/>
              </a:spcBef>
              <a:buClr>
                <a:schemeClr val="dk2"/>
              </a:buClr>
              <a:buSzPct val="100000"/>
              <a:defRPr sz="4200">
                <a:solidFill>
                  <a:schemeClr val="dk2"/>
                </a:solidFill>
              </a:defRPr>
            </a:lvl7pPr>
            <a:lvl8pPr lvl="7" algn="ctr">
              <a:spcBef>
                <a:spcPts val="0"/>
              </a:spcBef>
              <a:buClr>
                <a:schemeClr val="dk2"/>
              </a:buClr>
              <a:buSzPct val="100000"/>
              <a:defRPr sz="4200">
                <a:solidFill>
                  <a:schemeClr val="dk2"/>
                </a:solidFill>
              </a:defRPr>
            </a:lvl8pPr>
            <a:lvl9pPr lvl="8" algn="ctr">
              <a:spcBef>
                <a:spcPts val="0"/>
              </a:spcBef>
              <a:buClr>
                <a:schemeClr val="dk2"/>
              </a:buClr>
              <a:buSzPct val="100000"/>
              <a:defRPr sz="4200">
                <a:solidFill>
                  <a:schemeClr val="dk2"/>
                </a:solidFill>
              </a:defRPr>
            </a:lvl9pPr>
          </a:lstStyle>
          <a:p>
            <a:endParaRPr/>
          </a:p>
        </p:txBody>
      </p:sp>
      <p:sp>
        <p:nvSpPr>
          <p:cNvPr id="49" name="Shape 49"/>
          <p:cNvSpPr txBox="1">
            <a:spLocks noGrp="1"/>
          </p:cNvSpPr>
          <p:nvPr>
            <p:ph type="subTitle" idx="1"/>
          </p:nvPr>
        </p:nvSpPr>
        <p:spPr>
          <a:xfrm>
            <a:off x="265500" y="2779466"/>
            <a:ext cx="4045200" cy="1235099"/>
          </a:xfrm>
          <a:prstGeom prst="rect">
            <a:avLst/>
          </a:prstGeom>
        </p:spPr>
        <p:txBody>
          <a:bodyPr lIns="91425" tIns="91425" rIns="91425" bIns="91425" anchor="t" anchorCtr="0"/>
          <a:lstStyle>
            <a:lvl1pPr lvl="0" algn="ctr">
              <a:lnSpc>
                <a:spcPct val="100000"/>
              </a:lnSpc>
              <a:spcBef>
                <a:spcPts val="0"/>
              </a:spcBef>
              <a:spcAft>
                <a:spcPts val="0"/>
              </a:spcAft>
              <a:buSzPct val="100000"/>
              <a:buNone/>
              <a:defRPr sz="2100"/>
            </a:lvl1pPr>
            <a:lvl2pPr lvl="1" algn="ctr">
              <a:lnSpc>
                <a:spcPct val="100000"/>
              </a:lnSpc>
              <a:spcBef>
                <a:spcPts val="0"/>
              </a:spcBef>
              <a:spcAft>
                <a:spcPts val="0"/>
              </a:spcAft>
              <a:buSzPct val="100000"/>
              <a:buNone/>
              <a:defRPr sz="2100"/>
            </a:lvl2pPr>
            <a:lvl3pPr lvl="2" algn="ctr">
              <a:lnSpc>
                <a:spcPct val="100000"/>
              </a:lnSpc>
              <a:spcBef>
                <a:spcPts val="0"/>
              </a:spcBef>
              <a:spcAft>
                <a:spcPts val="0"/>
              </a:spcAft>
              <a:buSzPct val="100000"/>
              <a:buNone/>
              <a:defRPr sz="2100"/>
            </a:lvl3pPr>
            <a:lvl4pPr lvl="3" algn="ctr">
              <a:lnSpc>
                <a:spcPct val="100000"/>
              </a:lnSpc>
              <a:spcBef>
                <a:spcPts val="0"/>
              </a:spcBef>
              <a:spcAft>
                <a:spcPts val="0"/>
              </a:spcAft>
              <a:buSzPct val="100000"/>
              <a:buNone/>
              <a:defRPr sz="2100"/>
            </a:lvl4pPr>
            <a:lvl5pPr lvl="4" algn="ctr">
              <a:lnSpc>
                <a:spcPct val="100000"/>
              </a:lnSpc>
              <a:spcBef>
                <a:spcPts val="0"/>
              </a:spcBef>
              <a:spcAft>
                <a:spcPts val="0"/>
              </a:spcAft>
              <a:buSzPct val="100000"/>
              <a:buNone/>
              <a:defRPr sz="2100"/>
            </a:lvl5pPr>
            <a:lvl6pPr lvl="5" algn="ctr">
              <a:lnSpc>
                <a:spcPct val="100000"/>
              </a:lnSpc>
              <a:spcBef>
                <a:spcPts val="0"/>
              </a:spcBef>
              <a:spcAft>
                <a:spcPts val="0"/>
              </a:spcAft>
              <a:buSzPct val="100000"/>
              <a:buNone/>
              <a:defRPr sz="2100"/>
            </a:lvl6pPr>
            <a:lvl7pPr lvl="6" algn="ctr">
              <a:lnSpc>
                <a:spcPct val="100000"/>
              </a:lnSpc>
              <a:spcBef>
                <a:spcPts val="0"/>
              </a:spcBef>
              <a:spcAft>
                <a:spcPts val="0"/>
              </a:spcAft>
              <a:buSzPct val="100000"/>
              <a:buNone/>
              <a:defRPr sz="2100"/>
            </a:lvl7pPr>
            <a:lvl8pPr lvl="7" algn="ctr">
              <a:lnSpc>
                <a:spcPct val="100000"/>
              </a:lnSpc>
              <a:spcBef>
                <a:spcPts val="0"/>
              </a:spcBef>
              <a:spcAft>
                <a:spcPts val="0"/>
              </a:spcAft>
              <a:buSzPct val="100000"/>
              <a:buNone/>
              <a:defRPr sz="2100"/>
            </a:lvl8pPr>
            <a:lvl9pPr lvl="8" algn="ctr">
              <a:lnSpc>
                <a:spcPct val="100000"/>
              </a:lnSpc>
              <a:spcBef>
                <a:spcPts val="0"/>
              </a:spcBef>
              <a:spcAft>
                <a:spcPts val="0"/>
              </a:spcAft>
              <a:buSzPct val="100000"/>
              <a:buNone/>
              <a:defRPr sz="2100"/>
            </a:lvl9pPr>
          </a:lstStyle>
          <a:p>
            <a:endParaRPr/>
          </a:p>
        </p:txBody>
      </p:sp>
      <p:sp>
        <p:nvSpPr>
          <p:cNvPr id="50" name="Shape 50"/>
          <p:cNvSpPr txBox="1">
            <a:spLocks noGrp="1"/>
          </p:cNvSpPr>
          <p:nvPr>
            <p:ph type="body" idx="2"/>
          </p:nvPr>
        </p:nvSpPr>
        <p:spPr>
          <a:xfrm>
            <a:off x="4939500" y="724200"/>
            <a:ext cx="3837000" cy="3695100"/>
          </a:xfrm>
          <a:prstGeom prst="rect">
            <a:avLst/>
          </a:prstGeom>
        </p:spPr>
        <p:txBody>
          <a:bodyPr lIns="91425" tIns="91425" rIns="91425" bIns="91425" anchor="ctr" anchorCtr="0"/>
          <a:lstStyle>
            <a:lvl1pPr lvl="0">
              <a:spcBef>
                <a:spcPts val="0"/>
              </a:spcBef>
              <a:buClr>
                <a:schemeClr val="lt1"/>
              </a:buClr>
              <a:defRPr>
                <a:solidFill>
                  <a:schemeClr val="lt1"/>
                </a:solidFill>
              </a:defRPr>
            </a:lvl1pPr>
            <a:lvl2pPr lvl="1">
              <a:spcBef>
                <a:spcPts val="0"/>
              </a:spcBef>
              <a:buClr>
                <a:schemeClr val="lt1"/>
              </a:buClr>
              <a:defRPr>
                <a:solidFill>
                  <a:schemeClr val="lt1"/>
                </a:solidFill>
              </a:defRPr>
            </a:lvl2pPr>
            <a:lvl3pPr lvl="2">
              <a:spcBef>
                <a:spcPts val="0"/>
              </a:spcBef>
              <a:buClr>
                <a:schemeClr val="lt1"/>
              </a:buClr>
              <a:defRPr>
                <a:solidFill>
                  <a:schemeClr val="lt1"/>
                </a:solidFill>
              </a:defRPr>
            </a:lvl3pPr>
            <a:lvl4pPr lvl="3">
              <a:spcBef>
                <a:spcPts val="0"/>
              </a:spcBef>
              <a:buClr>
                <a:schemeClr val="lt1"/>
              </a:buClr>
              <a:defRPr>
                <a:solidFill>
                  <a:schemeClr val="lt1"/>
                </a:solidFill>
              </a:defRPr>
            </a:lvl4pPr>
            <a:lvl5pPr lvl="4">
              <a:spcBef>
                <a:spcPts val="0"/>
              </a:spcBef>
              <a:buClr>
                <a:schemeClr val="lt1"/>
              </a:buClr>
              <a:defRPr>
                <a:solidFill>
                  <a:schemeClr val="lt1"/>
                </a:solidFill>
              </a:defRPr>
            </a:lvl5pPr>
            <a:lvl6pPr lvl="5">
              <a:spcBef>
                <a:spcPts val="0"/>
              </a:spcBef>
              <a:buClr>
                <a:schemeClr val="lt1"/>
              </a:buClr>
              <a:defRPr>
                <a:solidFill>
                  <a:schemeClr val="lt1"/>
                </a:solidFill>
              </a:defRPr>
            </a:lvl6pPr>
            <a:lvl7pPr lvl="6">
              <a:spcBef>
                <a:spcPts val="0"/>
              </a:spcBef>
              <a:buClr>
                <a:schemeClr val="lt1"/>
              </a:buClr>
              <a:defRPr>
                <a:solidFill>
                  <a:schemeClr val="lt1"/>
                </a:solidFill>
              </a:defRPr>
            </a:lvl7pPr>
            <a:lvl8pPr lvl="7">
              <a:spcBef>
                <a:spcPts val="0"/>
              </a:spcBef>
              <a:buClr>
                <a:schemeClr val="lt1"/>
              </a:buClr>
              <a:defRPr>
                <a:solidFill>
                  <a:schemeClr val="lt1"/>
                </a:solidFill>
              </a:defRPr>
            </a:lvl8pPr>
            <a:lvl9pPr lvl="8">
              <a:spcBef>
                <a:spcPts val="0"/>
              </a:spcBef>
              <a:buClr>
                <a:schemeClr val="lt1"/>
              </a:buClr>
              <a:defRPr>
                <a:solidFill>
                  <a:schemeClr val="lt1"/>
                </a:solidFill>
              </a:defRPr>
            </a:lvl9pPr>
          </a:lstStyle>
          <a:p>
            <a:endParaRPr/>
          </a:p>
        </p:txBody>
      </p:sp>
      <p:sp>
        <p:nvSpPr>
          <p:cNvPr id="51" name="Shape 51"/>
          <p:cNvSpPr txBox="1">
            <a:spLocks noGrp="1"/>
          </p:cNvSpPr>
          <p:nvPr>
            <p:ph type="sldNum" idx="12"/>
          </p:nvPr>
        </p:nvSpPr>
        <p:spPr>
          <a:xfrm>
            <a:off x="8523541" y="4695623"/>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solidFill>
                  <a:schemeClr val="lt1"/>
                </a:solidFill>
              </a:rPr>
              <a:t>‹#›</a:t>
            </a:fld>
            <a:endParaRPr lang="en">
              <a:solidFill>
                <a:schemeClr val="lt1"/>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Caption">
    <p:spTree>
      <p:nvGrpSpPr>
        <p:cNvPr id="1" name="Shape 52"/>
        <p:cNvGrpSpPr/>
        <p:nvPr/>
      </p:nvGrpSpPr>
      <p:grpSpPr>
        <a:xfrm>
          <a:off x="0" y="0"/>
          <a:ext cx="0" cy="0"/>
          <a:chOff x="0" y="0"/>
          <a:chExt cx="0" cy="0"/>
        </a:xfrm>
      </p:grpSpPr>
      <p:sp>
        <p:nvSpPr>
          <p:cNvPr id="53" name="Shape 53"/>
          <p:cNvSpPr txBox="1"/>
          <p:nvPr/>
        </p:nvSpPr>
        <p:spPr>
          <a:xfrm rot="10800000" flipH="1">
            <a:off x="0" y="0"/>
            <a:ext cx="9144000" cy="4695900"/>
          </a:xfrm>
          <a:prstGeom prst="rect">
            <a:avLst/>
          </a:prstGeom>
          <a:solidFill>
            <a:schemeClr val="accent4"/>
          </a:solidFill>
          <a:ln>
            <a:noFill/>
          </a:ln>
        </p:spPr>
        <p:txBody>
          <a:bodyPr lIns="91425" tIns="91425" rIns="91425" bIns="91425" anchor="ctr" anchorCtr="0">
            <a:noAutofit/>
          </a:bodyPr>
          <a:lstStyle/>
          <a:p>
            <a:pPr lvl="0">
              <a:spcBef>
                <a:spcPts val="0"/>
              </a:spcBef>
              <a:buNone/>
            </a:pPr>
            <a:endParaRPr/>
          </a:p>
        </p:txBody>
      </p:sp>
      <p:sp>
        <p:nvSpPr>
          <p:cNvPr id="54" name="Shape 54"/>
          <p:cNvSpPr/>
          <p:nvPr/>
        </p:nvSpPr>
        <p:spPr>
          <a:xfrm rot="10800000" flipH="1">
            <a:off x="0" y="4622725"/>
            <a:ext cx="9144000" cy="741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lIns="91425" tIns="91425" rIns="91425" bIns="91425" anchor="ctr" anchorCtr="0">
            <a:noAutofit/>
          </a:bodyPr>
          <a:lstStyle/>
          <a:p>
            <a:pPr lvl="0">
              <a:spcBef>
                <a:spcPts val="0"/>
              </a:spcBef>
              <a:buNone/>
            </a:pPr>
            <a:endParaRPr/>
          </a:p>
        </p:txBody>
      </p:sp>
      <p:sp>
        <p:nvSpPr>
          <p:cNvPr id="55" name="Shape 55"/>
          <p:cNvSpPr txBox="1">
            <a:spLocks noGrp="1"/>
          </p:cNvSpPr>
          <p:nvPr>
            <p:ph type="body" idx="1"/>
          </p:nvPr>
        </p:nvSpPr>
        <p:spPr>
          <a:xfrm>
            <a:off x="57150" y="4696825"/>
            <a:ext cx="8382000" cy="446700"/>
          </a:xfrm>
          <a:prstGeom prst="rect">
            <a:avLst/>
          </a:prstGeom>
        </p:spPr>
        <p:txBody>
          <a:bodyPr lIns="91425" tIns="91425" rIns="91425" bIns="91425" anchor="ctr" anchorCtr="0"/>
          <a:lstStyle>
            <a:lvl1pPr lvl="0">
              <a:lnSpc>
                <a:spcPct val="100000"/>
              </a:lnSpc>
              <a:spcBef>
                <a:spcPts val="0"/>
              </a:spcBef>
              <a:spcAft>
                <a:spcPts val="0"/>
              </a:spcAft>
              <a:buClr>
                <a:schemeClr val="lt1"/>
              </a:buClr>
              <a:buSzPct val="100000"/>
              <a:buNone/>
              <a:defRPr sz="1200">
                <a:solidFill>
                  <a:schemeClr val="lt1"/>
                </a:solidFill>
              </a:defRPr>
            </a:lvl1pPr>
          </a:lstStyle>
          <a:p>
            <a:endParaRPr/>
          </a:p>
        </p:txBody>
      </p:sp>
      <p:sp>
        <p:nvSpPr>
          <p:cNvPr id="56" name="Shape 56"/>
          <p:cNvSpPr txBox="1">
            <a:spLocks noGrp="1"/>
          </p:cNvSpPr>
          <p:nvPr>
            <p:ph type="sldNum" idx="12"/>
          </p:nvPr>
        </p:nvSpPr>
        <p:spPr>
          <a:xfrm>
            <a:off x="8523541" y="4695623"/>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solidFill>
                  <a:schemeClr val="lt1"/>
                </a:solidFill>
              </a:rPr>
              <a:t>‹#›</a:t>
            </a:fld>
            <a:endParaRPr lang="en">
              <a:solidFill>
                <a:schemeClr val="lt1"/>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13">
            <a:alphaModFix/>
          </a:blip>
          <a:stretch>
            <a:fillRect/>
          </a:stretch>
        </a:blip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471900" y="738725"/>
            <a:ext cx="8222100" cy="767700"/>
          </a:xfrm>
          <a:prstGeom prst="rect">
            <a:avLst/>
          </a:prstGeom>
          <a:noFill/>
          <a:ln>
            <a:noFill/>
          </a:ln>
        </p:spPr>
        <p:txBody>
          <a:bodyPr lIns="91425" tIns="91425" rIns="91425" bIns="91425" anchor="b" anchorCtr="0"/>
          <a:lstStyle>
            <a:lvl1pPr lvl="0">
              <a:spcBef>
                <a:spcPts val="0"/>
              </a:spcBef>
              <a:buClr>
                <a:schemeClr val="lt1"/>
              </a:buClr>
              <a:buSzPct val="100000"/>
              <a:buFont typeface="Roboto"/>
              <a:buNone/>
              <a:defRPr sz="3200">
                <a:solidFill>
                  <a:schemeClr val="lt1"/>
                </a:solidFill>
                <a:latin typeface="Roboto"/>
                <a:ea typeface="Roboto"/>
                <a:cs typeface="Roboto"/>
                <a:sym typeface="Roboto"/>
              </a:defRPr>
            </a:lvl1pPr>
            <a:lvl2pPr lvl="1">
              <a:spcBef>
                <a:spcPts val="0"/>
              </a:spcBef>
              <a:buClr>
                <a:schemeClr val="lt1"/>
              </a:buClr>
              <a:buSzPct val="100000"/>
              <a:buFont typeface="Roboto"/>
              <a:buNone/>
              <a:defRPr sz="3200">
                <a:solidFill>
                  <a:schemeClr val="lt1"/>
                </a:solidFill>
                <a:latin typeface="Roboto"/>
                <a:ea typeface="Roboto"/>
                <a:cs typeface="Roboto"/>
                <a:sym typeface="Roboto"/>
              </a:defRPr>
            </a:lvl2pPr>
            <a:lvl3pPr lvl="2">
              <a:spcBef>
                <a:spcPts val="0"/>
              </a:spcBef>
              <a:buClr>
                <a:schemeClr val="lt1"/>
              </a:buClr>
              <a:buSzPct val="100000"/>
              <a:buFont typeface="Roboto"/>
              <a:buNone/>
              <a:defRPr sz="3200">
                <a:solidFill>
                  <a:schemeClr val="lt1"/>
                </a:solidFill>
                <a:latin typeface="Roboto"/>
                <a:ea typeface="Roboto"/>
                <a:cs typeface="Roboto"/>
                <a:sym typeface="Roboto"/>
              </a:defRPr>
            </a:lvl3pPr>
            <a:lvl4pPr lvl="3">
              <a:spcBef>
                <a:spcPts val="0"/>
              </a:spcBef>
              <a:buClr>
                <a:schemeClr val="lt1"/>
              </a:buClr>
              <a:buSzPct val="100000"/>
              <a:buFont typeface="Roboto"/>
              <a:buNone/>
              <a:defRPr sz="3200">
                <a:solidFill>
                  <a:schemeClr val="lt1"/>
                </a:solidFill>
                <a:latin typeface="Roboto"/>
                <a:ea typeface="Roboto"/>
                <a:cs typeface="Roboto"/>
                <a:sym typeface="Roboto"/>
              </a:defRPr>
            </a:lvl4pPr>
            <a:lvl5pPr lvl="4">
              <a:spcBef>
                <a:spcPts val="0"/>
              </a:spcBef>
              <a:buClr>
                <a:schemeClr val="lt1"/>
              </a:buClr>
              <a:buSzPct val="100000"/>
              <a:buFont typeface="Roboto"/>
              <a:buNone/>
              <a:defRPr sz="3200">
                <a:solidFill>
                  <a:schemeClr val="lt1"/>
                </a:solidFill>
                <a:latin typeface="Roboto"/>
                <a:ea typeface="Roboto"/>
                <a:cs typeface="Roboto"/>
                <a:sym typeface="Roboto"/>
              </a:defRPr>
            </a:lvl5pPr>
            <a:lvl6pPr lvl="5">
              <a:spcBef>
                <a:spcPts val="0"/>
              </a:spcBef>
              <a:buClr>
                <a:schemeClr val="lt1"/>
              </a:buClr>
              <a:buSzPct val="100000"/>
              <a:buFont typeface="Roboto"/>
              <a:buNone/>
              <a:defRPr sz="3200">
                <a:solidFill>
                  <a:schemeClr val="lt1"/>
                </a:solidFill>
                <a:latin typeface="Roboto"/>
                <a:ea typeface="Roboto"/>
                <a:cs typeface="Roboto"/>
                <a:sym typeface="Roboto"/>
              </a:defRPr>
            </a:lvl6pPr>
            <a:lvl7pPr lvl="6">
              <a:spcBef>
                <a:spcPts val="0"/>
              </a:spcBef>
              <a:buClr>
                <a:schemeClr val="lt1"/>
              </a:buClr>
              <a:buSzPct val="100000"/>
              <a:buFont typeface="Roboto"/>
              <a:buNone/>
              <a:defRPr sz="3200">
                <a:solidFill>
                  <a:schemeClr val="lt1"/>
                </a:solidFill>
                <a:latin typeface="Roboto"/>
                <a:ea typeface="Roboto"/>
                <a:cs typeface="Roboto"/>
                <a:sym typeface="Roboto"/>
              </a:defRPr>
            </a:lvl7pPr>
            <a:lvl8pPr lvl="7">
              <a:spcBef>
                <a:spcPts val="0"/>
              </a:spcBef>
              <a:buClr>
                <a:schemeClr val="lt1"/>
              </a:buClr>
              <a:buSzPct val="100000"/>
              <a:buFont typeface="Roboto"/>
              <a:buNone/>
              <a:defRPr sz="3200">
                <a:solidFill>
                  <a:schemeClr val="lt1"/>
                </a:solidFill>
                <a:latin typeface="Roboto"/>
                <a:ea typeface="Roboto"/>
                <a:cs typeface="Roboto"/>
                <a:sym typeface="Roboto"/>
              </a:defRPr>
            </a:lvl8pPr>
            <a:lvl9pPr lvl="8">
              <a:spcBef>
                <a:spcPts val="0"/>
              </a:spcBef>
              <a:buClr>
                <a:schemeClr val="lt1"/>
              </a:buClr>
              <a:buSzPct val="100000"/>
              <a:buFont typeface="Roboto"/>
              <a:buNone/>
              <a:defRPr sz="3200">
                <a:solidFill>
                  <a:schemeClr val="lt1"/>
                </a:solidFill>
                <a:latin typeface="Roboto"/>
                <a:ea typeface="Roboto"/>
                <a:cs typeface="Roboto"/>
                <a:sym typeface="Roboto"/>
              </a:defRPr>
            </a:lvl9pPr>
          </a:lstStyle>
          <a:p>
            <a:endParaRPr/>
          </a:p>
        </p:txBody>
      </p:sp>
      <p:sp>
        <p:nvSpPr>
          <p:cNvPr id="7" name="Shape 7"/>
          <p:cNvSpPr txBox="1">
            <a:spLocks noGrp="1"/>
          </p:cNvSpPr>
          <p:nvPr>
            <p:ph type="body" idx="1"/>
          </p:nvPr>
        </p:nvSpPr>
        <p:spPr>
          <a:xfrm>
            <a:off x="471900" y="1919075"/>
            <a:ext cx="8222100" cy="2710200"/>
          </a:xfrm>
          <a:prstGeom prst="rect">
            <a:avLst/>
          </a:prstGeom>
          <a:noFill/>
          <a:ln>
            <a:noFill/>
          </a:ln>
        </p:spPr>
        <p:txBody>
          <a:bodyPr lIns="91425" tIns="91425" rIns="91425" bIns="91425" anchor="t" anchorCtr="0"/>
          <a:lstStyle>
            <a:lvl1pPr lvl="0">
              <a:lnSpc>
                <a:spcPct val="115000"/>
              </a:lnSpc>
              <a:spcBef>
                <a:spcPts val="0"/>
              </a:spcBef>
              <a:spcAft>
                <a:spcPts val="1600"/>
              </a:spcAft>
              <a:buClr>
                <a:schemeClr val="lt2"/>
              </a:buClr>
              <a:buSzPct val="100000"/>
              <a:buFont typeface="Roboto"/>
              <a:defRPr sz="1800">
                <a:solidFill>
                  <a:schemeClr val="lt2"/>
                </a:solidFill>
                <a:latin typeface="Roboto"/>
                <a:ea typeface="Roboto"/>
                <a:cs typeface="Roboto"/>
                <a:sym typeface="Roboto"/>
              </a:defRPr>
            </a:lvl1pPr>
            <a:lvl2pPr lvl="1">
              <a:lnSpc>
                <a:spcPct val="115000"/>
              </a:lnSpc>
              <a:spcBef>
                <a:spcPts val="0"/>
              </a:spcBef>
              <a:spcAft>
                <a:spcPts val="1600"/>
              </a:spcAft>
              <a:buClr>
                <a:schemeClr val="lt2"/>
              </a:buClr>
              <a:buFont typeface="Roboto"/>
              <a:defRPr>
                <a:solidFill>
                  <a:schemeClr val="lt2"/>
                </a:solidFill>
                <a:latin typeface="Roboto"/>
                <a:ea typeface="Roboto"/>
                <a:cs typeface="Roboto"/>
                <a:sym typeface="Roboto"/>
              </a:defRPr>
            </a:lvl2pPr>
            <a:lvl3pPr lvl="2">
              <a:lnSpc>
                <a:spcPct val="115000"/>
              </a:lnSpc>
              <a:spcBef>
                <a:spcPts val="0"/>
              </a:spcBef>
              <a:spcAft>
                <a:spcPts val="1600"/>
              </a:spcAft>
              <a:buClr>
                <a:schemeClr val="lt2"/>
              </a:buClr>
              <a:buFont typeface="Roboto"/>
              <a:defRPr>
                <a:solidFill>
                  <a:schemeClr val="lt2"/>
                </a:solidFill>
                <a:latin typeface="Roboto"/>
                <a:ea typeface="Roboto"/>
                <a:cs typeface="Roboto"/>
                <a:sym typeface="Roboto"/>
              </a:defRPr>
            </a:lvl3pPr>
            <a:lvl4pPr lvl="3">
              <a:lnSpc>
                <a:spcPct val="115000"/>
              </a:lnSpc>
              <a:spcBef>
                <a:spcPts val="0"/>
              </a:spcBef>
              <a:spcAft>
                <a:spcPts val="1600"/>
              </a:spcAft>
              <a:buClr>
                <a:schemeClr val="lt2"/>
              </a:buClr>
              <a:buFont typeface="Roboto"/>
              <a:defRPr>
                <a:solidFill>
                  <a:schemeClr val="lt2"/>
                </a:solidFill>
                <a:latin typeface="Roboto"/>
                <a:ea typeface="Roboto"/>
                <a:cs typeface="Roboto"/>
                <a:sym typeface="Roboto"/>
              </a:defRPr>
            </a:lvl4pPr>
            <a:lvl5pPr lvl="4">
              <a:lnSpc>
                <a:spcPct val="115000"/>
              </a:lnSpc>
              <a:spcBef>
                <a:spcPts val="0"/>
              </a:spcBef>
              <a:spcAft>
                <a:spcPts val="1600"/>
              </a:spcAft>
              <a:buClr>
                <a:schemeClr val="lt2"/>
              </a:buClr>
              <a:buFont typeface="Roboto"/>
              <a:defRPr>
                <a:solidFill>
                  <a:schemeClr val="lt2"/>
                </a:solidFill>
                <a:latin typeface="Roboto"/>
                <a:ea typeface="Roboto"/>
                <a:cs typeface="Roboto"/>
                <a:sym typeface="Roboto"/>
              </a:defRPr>
            </a:lvl5pPr>
            <a:lvl6pPr lvl="5">
              <a:lnSpc>
                <a:spcPct val="115000"/>
              </a:lnSpc>
              <a:spcBef>
                <a:spcPts val="0"/>
              </a:spcBef>
              <a:spcAft>
                <a:spcPts val="1600"/>
              </a:spcAft>
              <a:buClr>
                <a:schemeClr val="lt2"/>
              </a:buClr>
              <a:buFont typeface="Roboto"/>
              <a:defRPr>
                <a:solidFill>
                  <a:schemeClr val="lt2"/>
                </a:solidFill>
                <a:latin typeface="Roboto"/>
                <a:ea typeface="Roboto"/>
                <a:cs typeface="Roboto"/>
                <a:sym typeface="Roboto"/>
              </a:defRPr>
            </a:lvl6pPr>
            <a:lvl7pPr lvl="6">
              <a:lnSpc>
                <a:spcPct val="115000"/>
              </a:lnSpc>
              <a:spcBef>
                <a:spcPts val="0"/>
              </a:spcBef>
              <a:spcAft>
                <a:spcPts val="1600"/>
              </a:spcAft>
              <a:buClr>
                <a:schemeClr val="lt2"/>
              </a:buClr>
              <a:buFont typeface="Roboto"/>
              <a:defRPr>
                <a:solidFill>
                  <a:schemeClr val="lt2"/>
                </a:solidFill>
                <a:latin typeface="Roboto"/>
                <a:ea typeface="Roboto"/>
                <a:cs typeface="Roboto"/>
                <a:sym typeface="Roboto"/>
              </a:defRPr>
            </a:lvl7pPr>
            <a:lvl8pPr lvl="7">
              <a:lnSpc>
                <a:spcPct val="115000"/>
              </a:lnSpc>
              <a:spcBef>
                <a:spcPts val="0"/>
              </a:spcBef>
              <a:spcAft>
                <a:spcPts val="1600"/>
              </a:spcAft>
              <a:buClr>
                <a:schemeClr val="lt2"/>
              </a:buClr>
              <a:buFont typeface="Roboto"/>
              <a:defRPr>
                <a:solidFill>
                  <a:schemeClr val="lt2"/>
                </a:solidFill>
                <a:latin typeface="Roboto"/>
                <a:ea typeface="Roboto"/>
                <a:cs typeface="Roboto"/>
                <a:sym typeface="Roboto"/>
              </a:defRPr>
            </a:lvl8pPr>
            <a:lvl9pPr lvl="8">
              <a:lnSpc>
                <a:spcPct val="115000"/>
              </a:lnSpc>
              <a:spcBef>
                <a:spcPts val="0"/>
              </a:spcBef>
              <a:spcAft>
                <a:spcPts val="1600"/>
              </a:spcAft>
              <a:buClr>
                <a:schemeClr val="lt2"/>
              </a:buClr>
              <a:buFont typeface="Roboto"/>
              <a:defRPr>
                <a:solidFill>
                  <a:schemeClr val="lt2"/>
                </a:solidFill>
                <a:latin typeface="Roboto"/>
                <a:ea typeface="Roboto"/>
                <a:cs typeface="Roboto"/>
                <a:sym typeface="Roboto"/>
              </a:defRPr>
            </a:lvl9pPr>
          </a:lstStyle>
          <a:p>
            <a:endParaRPr/>
          </a:p>
        </p:txBody>
      </p:sp>
      <p:sp>
        <p:nvSpPr>
          <p:cNvPr id="8" name="Shape 8"/>
          <p:cNvSpPr txBox="1">
            <a:spLocks noGrp="1"/>
          </p:cNvSpPr>
          <p:nvPr>
            <p:ph type="sldNum" idx="12"/>
          </p:nvPr>
        </p:nvSpPr>
        <p:spPr>
          <a:xfrm>
            <a:off x="8523541" y="4695623"/>
            <a:ext cx="548700" cy="393600"/>
          </a:xfrm>
          <a:prstGeom prst="rect">
            <a:avLst/>
          </a:prstGeom>
          <a:noFill/>
          <a:ln>
            <a:noFill/>
          </a:ln>
        </p:spPr>
        <p:txBody>
          <a:bodyPr lIns="91425" tIns="91425" rIns="91425" bIns="91425" anchor="ctr" anchorCtr="0">
            <a:noAutofit/>
          </a:bodyPr>
          <a:lstStyle/>
          <a:p>
            <a:pPr lvl="0" algn="r">
              <a:spcBef>
                <a:spcPts val="0"/>
              </a:spcBef>
              <a:buNone/>
            </a:pPr>
            <a:fld id="{00000000-1234-1234-1234-123412341234}" type="slidenum">
              <a:rPr lang="en" sz="1000">
                <a:solidFill>
                  <a:schemeClr val="lt2"/>
                </a:solidFill>
                <a:latin typeface="Roboto"/>
                <a:ea typeface="Roboto"/>
                <a:cs typeface="Roboto"/>
                <a:sym typeface="Roboto"/>
              </a:rPr>
              <a:t>‹#›</a:t>
            </a:fld>
            <a:endParaRPr lang="en" sz="1000">
              <a:solidFill>
                <a:schemeClr val="lt2"/>
              </a:solidFill>
              <a:latin typeface="Roboto"/>
              <a:ea typeface="Roboto"/>
              <a:cs typeface="Roboto"/>
              <a:sym typeface="Roboto"/>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2.xml"/><Relationship Id="rId1" Type="http://schemas.openxmlformats.org/officeDocument/2006/relationships/slideLayout" Target="../slideLayouts/slideLayout11.xml"/><Relationship Id="rId5" Type="http://schemas.openxmlformats.org/officeDocument/2006/relationships/hyperlink" Target="http://manawaheecotrust.webnode.com/" TargetMode="External"/><Relationship Id="rId4" Type="http://schemas.openxmlformats.org/officeDocument/2006/relationships/image" Target="../media/image18.jpg"/></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11.xml"/><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3" Type="http://schemas.openxmlformats.org/officeDocument/2006/relationships/hyperlink" Target="https://www.facebook.com/groups/355635674610198/" TargetMode="External"/><Relationship Id="rId2" Type="http://schemas.openxmlformats.org/officeDocument/2006/relationships/notesSlide" Target="../notesSlides/notesSlide16.xml"/><Relationship Id="rId1" Type="http://schemas.openxmlformats.org/officeDocument/2006/relationships/slideLayout" Target="../slideLayouts/slideLayout11.xml"/><Relationship Id="rId6" Type="http://schemas.openxmlformats.org/officeDocument/2006/relationships/image" Target="../media/image24.jpg"/><Relationship Id="rId5" Type="http://schemas.openxmlformats.org/officeDocument/2006/relationships/image" Target="../media/image23.jpg"/><Relationship Id="rId4" Type="http://schemas.openxmlformats.org/officeDocument/2006/relationships/hyperlink" Target="http://www.eonz.org.nz/" TargetMode="Externa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1.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hyperlink" Target="http://youtube.com/v/8V5IqHwaXvA" TargetMode="External"/><Relationship Id="rId2" Type="http://schemas.openxmlformats.org/officeDocument/2006/relationships/notesSlide" Target="../notesSlides/notesSlide3.xml"/><Relationship Id="rId1" Type="http://schemas.openxmlformats.org/officeDocument/2006/relationships/slideLayout" Target="../slideLayouts/slideLayout11.xml"/><Relationship Id="rId4" Type="http://schemas.openxmlformats.org/officeDocument/2006/relationships/image" Target="../media/image6.jp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1.xml"/><Relationship Id="rId5" Type="http://schemas.openxmlformats.org/officeDocument/2006/relationships/image" Target="../media/image9.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hyperlink" Target="http://tomorrowslearners.com/" TargetMode="External"/><Relationship Id="rId7" Type="http://schemas.openxmlformats.org/officeDocument/2006/relationships/image" Target="../media/image12.jpg"/><Relationship Id="rId2" Type="http://schemas.openxmlformats.org/officeDocument/2006/relationships/notesSlide" Target="../notesSlides/notesSlide6.xml"/><Relationship Id="rId1" Type="http://schemas.openxmlformats.org/officeDocument/2006/relationships/slideLayout" Target="../slideLayouts/slideLayout1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hyperlink" Target="http://www.teakatoitu.org/home"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s://www.screencastify.com/" TargetMode="External"/><Relationship Id="rId2" Type="http://schemas.openxmlformats.org/officeDocument/2006/relationships/notesSlide" Target="../notesSlides/notesSlide7.xml"/><Relationship Id="rId1" Type="http://schemas.openxmlformats.org/officeDocument/2006/relationships/slideLayout" Target="../slideLayouts/slideLayout11.xml"/><Relationship Id="rId5" Type="http://schemas.openxmlformats.org/officeDocument/2006/relationships/image" Target="../media/image13.jpg"/><Relationship Id="rId4" Type="http://schemas.openxmlformats.org/officeDocument/2006/relationships/hyperlink" Target="https://sites.google.com/a/tarawera.school.nz/tarawera-outdoor-education/home"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11.xml"/><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pic>
        <p:nvPicPr>
          <p:cNvPr id="67" name="Shape 67"/>
          <p:cNvPicPr preferRelativeResize="0"/>
          <p:nvPr/>
        </p:nvPicPr>
        <p:blipFill>
          <a:blip r:embed="rId3">
            <a:alphaModFix/>
          </a:blip>
          <a:stretch>
            <a:fillRect/>
          </a:stretch>
        </p:blipFill>
        <p:spPr>
          <a:xfrm>
            <a:off x="2476225" y="1191599"/>
            <a:ext cx="4152400" cy="2715050"/>
          </a:xfrm>
          <a:prstGeom prst="rect">
            <a:avLst/>
          </a:prstGeom>
          <a:noFill/>
          <a:ln>
            <a:noFill/>
          </a:ln>
        </p:spPr>
      </p:pic>
      <p:pic>
        <p:nvPicPr>
          <p:cNvPr id="68" name="Shape 68"/>
          <p:cNvPicPr preferRelativeResize="0"/>
          <p:nvPr/>
        </p:nvPicPr>
        <p:blipFill>
          <a:blip r:embed="rId4">
            <a:alphaModFix/>
          </a:blip>
          <a:stretch>
            <a:fillRect/>
          </a:stretch>
        </p:blipFill>
        <p:spPr>
          <a:xfrm>
            <a:off x="873425" y="0"/>
            <a:ext cx="7574691" cy="5046724"/>
          </a:xfrm>
          <a:prstGeom prst="rect">
            <a:avLst/>
          </a:prstGeom>
          <a:noFill/>
          <a:ln>
            <a:noFill/>
          </a:ln>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fade">
                                      <p:cBhvr>
                                        <p:cTn id="7" dur="1000"/>
                                        <p:tgtEl>
                                          <p:spTgt spid="6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8"/>
                                        </p:tgtEl>
                                        <p:attrNameLst>
                                          <p:attrName>style.visibility</p:attrName>
                                        </p:attrNameLst>
                                      </p:cBhvr>
                                      <p:to>
                                        <p:strVal val="visible"/>
                                      </p:to>
                                    </p:set>
                                    <p:animEffect transition="in" filter="fade">
                                      <p:cBhvr>
                                        <p:cTn id="12" dur="10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Shape 130"/>
          <p:cNvSpPr txBox="1">
            <a:spLocks noGrp="1"/>
          </p:cNvSpPr>
          <p:nvPr>
            <p:ph type="title" idx="4294967295"/>
          </p:nvPr>
        </p:nvSpPr>
        <p:spPr>
          <a:xfrm>
            <a:off x="374250" y="4238275"/>
            <a:ext cx="8222100" cy="767700"/>
          </a:xfrm>
          <a:prstGeom prst="rect">
            <a:avLst/>
          </a:prstGeom>
        </p:spPr>
        <p:txBody>
          <a:bodyPr lIns="91425" tIns="91425" rIns="91425" bIns="91425" anchor="b" anchorCtr="0">
            <a:noAutofit/>
          </a:bodyPr>
          <a:lstStyle/>
          <a:p>
            <a:pPr lvl="0" rtl="0">
              <a:lnSpc>
                <a:spcPct val="115000"/>
              </a:lnSpc>
              <a:spcBef>
                <a:spcPts val="0"/>
              </a:spcBef>
              <a:buNone/>
            </a:pPr>
            <a:r>
              <a:rPr lang="en" sz="1800" b="1">
                <a:solidFill>
                  <a:srgbClr val="222222"/>
                </a:solidFill>
                <a:latin typeface="Indie Flower"/>
                <a:ea typeface="Indie Flower"/>
                <a:cs typeface="Indie Flower"/>
                <a:sym typeface="Indie Flower"/>
              </a:rPr>
              <a:t>Academy days are working well for us. We get our work done without a big fuss, </a:t>
            </a:r>
          </a:p>
          <a:p>
            <a:pPr lvl="0">
              <a:lnSpc>
                <a:spcPct val="115000"/>
              </a:lnSpc>
              <a:spcBef>
                <a:spcPts val="0"/>
              </a:spcBef>
              <a:buNone/>
            </a:pPr>
            <a:r>
              <a:rPr lang="en" sz="1800" b="1">
                <a:solidFill>
                  <a:srgbClr val="222222"/>
                </a:solidFill>
                <a:latin typeface="Indie Flower"/>
                <a:ea typeface="Indie Flower"/>
                <a:cs typeface="Indie Flower"/>
                <a:sym typeface="Indie Flower"/>
              </a:rPr>
              <a:t>We get in the groove, the learning is strong, a whole day in Outdoor Ed doesn't really go wrong.</a:t>
            </a:r>
          </a:p>
        </p:txBody>
      </p:sp>
      <p:graphicFrame>
        <p:nvGraphicFramePr>
          <p:cNvPr id="131" name="Shape 131"/>
          <p:cNvGraphicFramePr/>
          <p:nvPr/>
        </p:nvGraphicFramePr>
        <p:xfrm>
          <a:off x="374250" y="409925"/>
          <a:ext cx="3000000" cy="3000000"/>
        </p:xfrm>
        <a:graphic>
          <a:graphicData uri="http://schemas.openxmlformats.org/drawingml/2006/table">
            <a:tbl>
              <a:tblPr>
                <a:noFill/>
                <a:tableStyleId>{DA4C231A-C31B-4842-8185-05786C2EE098}</a:tableStyleId>
              </a:tblPr>
              <a:tblGrid>
                <a:gridCol w="1039600">
                  <a:extLst>
                    <a:ext uri="{9D8B030D-6E8A-4147-A177-3AD203B41FA5}">
                      <a16:colId xmlns:a16="http://schemas.microsoft.com/office/drawing/2014/main" val="20000"/>
                    </a:ext>
                  </a:extLst>
                </a:gridCol>
                <a:gridCol w="1501975">
                  <a:extLst>
                    <a:ext uri="{9D8B030D-6E8A-4147-A177-3AD203B41FA5}">
                      <a16:colId xmlns:a16="http://schemas.microsoft.com/office/drawing/2014/main" val="20001"/>
                    </a:ext>
                  </a:extLst>
                </a:gridCol>
                <a:gridCol w="1501975">
                  <a:extLst>
                    <a:ext uri="{9D8B030D-6E8A-4147-A177-3AD203B41FA5}">
                      <a16:colId xmlns:a16="http://schemas.microsoft.com/office/drawing/2014/main" val="20002"/>
                    </a:ext>
                  </a:extLst>
                </a:gridCol>
                <a:gridCol w="1501975">
                  <a:extLst>
                    <a:ext uri="{9D8B030D-6E8A-4147-A177-3AD203B41FA5}">
                      <a16:colId xmlns:a16="http://schemas.microsoft.com/office/drawing/2014/main" val="20003"/>
                    </a:ext>
                  </a:extLst>
                </a:gridCol>
                <a:gridCol w="1501975">
                  <a:extLst>
                    <a:ext uri="{9D8B030D-6E8A-4147-A177-3AD203B41FA5}">
                      <a16:colId xmlns:a16="http://schemas.microsoft.com/office/drawing/2014/main" val="20004"/>
                    </a:ext>
                  </a:extLst>
                </a:gridCol>
                <a:gridCol w="1501975">
                  <a:extLst>
                    <a:ext uri="{9D8B030D-6E8A-4147-A177-3AD203B41FA5}">
                      <a16:colId xmlns:a16="http://schemas.microsoft.com/office/drawing/2014/main" val="20005"/>
                    </a:ext>
                  </a:extLst>
                </a:gridCol>
              </a:tblGrid>
              <a:tr h="451325">
                <a:tc gridSpan="6">
                  <a:txBody>
                    <a:bodyPr/>
                    <a:lstStyle/>
                    <a:p>
                      <a:pPr lvl="0" algn="ctr" rtl="0">
                        <a:spcBef>
                          <a:spcPts val="0"/>
                        </a:spcBef>
                        <a:buNone/>
                      </a:pPr>
                      <a:r>
                        <a:rPr lang="en" sz="2400" b="1"/>
                        <a:t>Tarawera Senior Timetable</a:t>
                      </a:r>
                    </a:p>
                  </a:txBody>
                  <a:tcPr marL="91425" marR="91425" marT="91425" marB="91425">
                    <a:solidFill>
                      <a:srgbClr val="00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660875">
                <a:tc>
                  <a:txBody>
                    <a:bodyPr/>
                    <a:lstStyle/>
                    <a:p>
                      <a:pPr lvl="0">
                        <a:spcBef>
                          <a:spcPts val="0"/>
                        </a:spcBef>
                        <a:buNone/>
                      </a:pPr>
                      <a:endParaRPr b="1"/>
                    </a:p>
                  </a:txBody>
                  <a:tcPr marL="91425" marR="91425" marT="91425" marB="91425">
                    <a:solidFill>
                      <a:srgbClr val="00FFFF"/>
                    </a:solidFill>
                  </a:tcPr>
                </a:tc>
                <a:tc>
                  <a:txBody>
                    <a:bodyPr/>
                    <a:lstStyle/>
                    <a:p>
                      <a:pPr lvl="0">
                        <a:spcBef>
                          <a:spcPts val="0"/>
                        </a:spcBef>
                        <a:buNone/>
                      </a:pPr>
                      <a:r>
                        <a:rPr lang="en" b="1"/>
                        <a:t>Monday</a:t>
                      </a:r>
                    </a:p>
                  </a:txBody>
                  <a:tcPr marL="91425" marR="91425" marT="91425" marB="91425">
                    <a:solidFill>
                      <a:srgbClr val="00FFFF"/>
                    </a:solidFill>
                  </a:tcPr>
                </a:tc>
                <a:tc>
                  <a:txBody>
                    <a:bodyPr/>
                    <a:lstStyle/>
                    <a:p>
                      <a:pPr lvl="0">
                        <a:spcBef>
                          <a:spcPts val="0"/>
                        </a:spcBef>
                        <a:buNone/>
                      </a:pPr>
                      <a:r>
                        <a:rPr lang="en" b="1"/>
                        <a:t>Tuesday</a:t>
                      </a:r>
                    </a:p>
                  </a:txBody>
                  <a:tcPr marL="91425" marR="91425" marT="91425" marB="91425">
                    <a:solidFill>
                      <a:srgbClr val="00FFFF"/>
                    </a:solidFill>
                  </a:tcPr>
                </a:tc>
                <a:tc>
                  <a:txBody>
                    <a:bodyPr/>
                    <a:lstStyle/>
                    <a:p>
                      <a:pPr lvl="0">
                        <a:spcBef>
                          <a:spcPts val="0"/>
                        </a:spcBef>
                        <a:buNone/>
                      </a:pPr>
                      <a:r>
                        <a:rPr lang="en" b="1"/>
                        <a:t>Wednesday</a:t>
                      </a:r>
                    </a:p>
                  </a:txBody>
                  <a:tcPr marL="91425" marR="91425" marT="91425" marB="91425">
                    <a:solidFill>
                      <a:srgbClr val="00FFFF"/>
                    </a:solidFill>
                  </a:tcPr>
                </a:tc>
                <a:tc>
                  <a:txBody>
                    <a:bodyPr/>
                    <a:lstStyle/>
                    <a:p>
                      <a:pPr lvl="0">
                        <a:spcBef>
                          <a:spcPts val="0"/>
                        </a:spcBef>
                        <a:buNone/>
                      </a:pPr>
                      <a:r>
                        <a:rPr lang="en" b="1"/>
                        <a:t>Thursday</a:t>
                      </a:r>
                    </a:p>
                    <a:p>
                      <a:pPr lvl="0">
                        <a:spcBef>
                          <a:spcPts val="0"/>
                        </a:spcBef>
                        <a:buNone/>
                      </a:pPr>
                      <a:r>
                        <a:rPr lang="en" b="1"/>
                        <a:t>(Academy Day) </a:t>
                      </a:r>
                    </a:p>
                  </a:txBody>
                  <a:tcPr marL="91425" marR="91425" marT="91425" marB="91425">
                    <a:solidFill>
                      <a:srgbClr val="00FFFF"/>
                    </a:solidFill>
                  </a:tcPr>
                </a:tc>
                <a:tc>
                  <a:txBody>
                    <a:bodyPr/>
                    <a:lstStyle/>
                    <a:p>
                      <a:pPr lvl="0">
                        <a:spcBef>
                          <a:spcPts val="0"/>
                        </a:spcBef>
                        <a:buNone/>
                      </a:pPr>
                      <a:r>
                        <a:rPr lang="en" b="1"/>
                        <a:t>Friday</a:t>
                      </a:r>
                    </a:p>
                    <a:p>
                      <a:pPr lvl="0">
                        <a:spcBef>
                          <a:spcPts val="0"/>
                        </a:spcBef>
                        <a:buNone/>
                      </a:pPr>
                      <a:r>
                        <a:rPr lang="en" b="1"/>
                        <a:t>(Academy Day) </a:t>
                      </a:r>
                    </a:p>
                  </a:txBody>
                  <a:tcPr marL="91425" marR="91425" marT="91425" marB="91425">
                    <a:solidFill>
                      <a:srgbClr val="00FFFF"/>
                    </a:solidFill>
                  </a:tcPr>
                </a:tc>
                <a:extLst>
                  <a:ext uri="{0D108BD9-81ED-4DB2-BD59-A6C34878D82A}">
                    <a16:rowId xmlns:a16="http://schemas.microsoft.com/office/drawing/2014/main" val="10001"/>
                  </a:ext>
                </a:extLst>
              </a:tr>
              <a:tr h="479450">
                <a:tc>
                  <a:txBody>
                    <a:bodyPr/>
                    <a:lstStyle/>
                    <a:p>
                      <a:pPr lvl="0">
                        <a:spcBef>
                          <a:spcPts val="0"/>
                        </a:spcBef>
                        <a:buNone/>
                      </a:pPr>
                      <a:r>
                        <a:rPr lang="en" b="1"/>
                        <a:t>Block 1</a:t>
                      </a:r>
                    </a:p>
                    <a:p>
                      <a:pPr lvl="0">
                        <a:spcBef>
                          <a:spcPts val="0"/>
                        </a:spcBef>
                        <a:buNone/>
                      </a:pPr>
                      <a:r>
                        <a:rPr lang="en" b="1"/>
                        <a:t>(90 mins)</a:t>
                      </a:r>
                    </a:p>
                  </a:txBody>
                  <a:tcPr marL="91425" marR="91425" marT="91425" marB="91425">
                    <a:solidFill>
                      <a:srgbClr val="00FFFF"/>
                    </a:solidFill>
                  </a:tcPr>
                </a:tc>
                <a:tc>
                  <a:txBody>
                    <a:bodyPr/>
                    <a:lstStyle/>
                    <a:p>
                      <a:pPr lvl="0">
                        <a:spcBef>
                          <a:spcPts val="0"/>
                        </a:spcBef>
                        <a:buNone/>
                      </a:pPr>
                      <a:r>
                        <a:rPr lang="en" b="1"/>
                        <a:t>Line 1</a:t>
                      </a:r>
                    </a:p>
                  </a:txBody>
                  <a:tcPr marL="91425" marR="91425" marT="91425" marB="91425">
                    <a:solidFill>
                      <a:srgbClr val="00FFFF"/>
                    </a:solidFill>
                  </a:tcPr>
                </a:tc>
                <a:tc>
                  <a:txBody>
                    <a:bodyPr/>
                    <a:lstStyle/>
                    <a:p>
                      <a:pPr lvl="0">
                        <a:spcBef>
                          <a:spcPts val="0"/>
                        </a:spcBef>
                        <a:buNone/>
                      </a:pPr>
                      <a:r>
                        <a:rPr lang="en" b="1"/>
                        <a:t>Line 3</a:t>
                      </a:r>
                    </a:p>
                  </a:txBody>
                  <a:tcPr marL="91425" marR="91425" marT="91425" marB="91425">
                    <a:solidFill>
                      <a:srgbClr val="00FFFF"/>
                    </a:solidFill>
                  </a:tcPr>
                </a:tc>
                <a:tc>
                  <a:txBody>
                    <a:bodyPr/>
                    <a:lstStyle/>
                    <a:p>
                      <a:pPr lvl="0">
                        <a:spcBef>
                          <a:spcPts val="0"/>
                        </a:spcBef>
                        <a:buNone/>
                      </a:pPr>
                      <a:r>
                        <a:rPr lang="en" b="1"/>
                        <a:t>Line 2</a:t>
                      </a:r>
                    </a:p>
                  </a:txBody>
                  <a:tcPr marL="91425" marR="91425" marT="91425" marB="91425">
                    <a:solidFill>
                      <a:srgbClr val="00FFFF"/>
                    </a:solidFill>
                  </a:tcPr>
                </a:tc>
                <a:tc>
                  <a:txBody>
                    <a:bodyPr/>
                    <a:lstStyle/>
                    <a:p>
                      <a:pPr lvl="0">
                        <a:spcBef>
                          <a:spcPts val="0"/>
                        </a:spcBef>
                        <a:buNone/>
                      </a:pPr>
                      <a:r>
                        <a:rPr lang="en" b="1"/>
                        <a:t>Line 4</a:t>
                      </a:r>
                    </a:p>
                  </a:txBody>
                  <a:tcPr marL="91425" marR="91425" marT="91425" marB="91425">
                    <a:solidFill>
                      <a:srgbClr val="00FFFF"/>
                    </a:solidFill>
                  </a:tcPr>
                </a:tc>
                <a:tc>
                  <a:txBody>
                    <a:bodyPr/>
                    <a:lstStyle/>
                    <a:p>
                      <a:pPr lvl="0">
                        <a:spcBef>
                          <a:spcPts val="0"/>
                        </a:spcBef>
                        <a:buNone/>
                      </a:pPr>
                      <a:r>
                        <a:rPr lang="en" b="1"/>
                        <a:t>Line 5</a:t>
                      </a:r>
                    </a:p>
                  </a:txBody>
                  <a:tcPr marL="91425" marR="91425" marT="91425" marB="91425">
                    <a:solidFill>
                      <a:srgbClr val="00FFFF"/>
                    </a:solidFill>
                  </a:tcPr>
                </a:tc>
                <a:extLst>
                  <a:ext uri="{0D108BD9-81ED-4DB2-BD59-A6C34878D82A}">
                    <a16:rowId xmlns:a16="http://schemas.microsoft.com/office/drawing/2014/main" val="10002"/>
                  </a:ext>
                </a:extLst>
              </a:tr>
              <a:tr h="479450">
                <a:tc>
                  <a:txBody>
                    <a:bodyPr/>
                    <a:lstStyle/>
                    <a:p>
                      <a:pPr lvl="0">
                        <a:spcBef>
                          <a:spcPts val="0"/>
                        </a:spcBef>
                        <a:buNone/>
                      </a:pPr>
                      <a:r>
                        <a:rPr lang="en" b="1"/>
                        <a:t>Block 2</a:t>
                      </a:r>
                    </a:p>
                    <a:p>
                      <a:pPr lvl="0">
                        <a:spcBef>
                          <a:spcPts val="0"/>
                        </a:spcBef>
                        <a:buNone/>
                      </a:pPr>
                      <a:r>
                        <a:rPr lang="en" b="1"/>
                        <a:t>(90mins)</a:t>
                      </a:r>
                    </a:p>
                  </a:txBody>
                  <a:tcPr marL="91425" marR="91425" marT="91425" marB="91425">
                    <a:solidFill>
                      <a:srgbClr val="00FFFF"/>
                    </a:solidFill>
                  </a:tcPr>
                </a:tc>
                <a:tc>
                  <a:txBody>
                    <a:bodyPr/>
                    <a:lstStyle/>
                    <a:p>
                      <a:pPr lvl="0">
                        <a:spcBef>
                          <a:spcPts val="0"/>
                        </a:spcBef>
                        <a:buNone/>
                      </a:pPr>
                      <a:r>
                        <a:rPr lang="en" b="1"/>
                        <a:t>Line 2</a:t>
                      </a:r>
                    </a:p>
                  </a:txBody>
                  <a:tcPr marL="91425" marR="91425" marT="91425" marB="91425">
                    <a:solidFill>
                      <a:srgbClr val="00FFFF"/>
                    </a:solidFill>
                  </a:tcPr>
                </a:tc>
                <a:tc>
                  <a:txBody>
                    <a:bodyPr/>
                    <a:lstStyle/>
                    <a:p>
                      <a:pPr lvl="0">
                        <a:spcBef>
                          <a:spcPts val="0"/>
                        </a:spcBef>
                        <a:buNone/>
                      </a:pPr>
                      <a:r>
                        <a:rPr lang="en" b="1"/>
                        <a:t>Line 1</a:t>
                      </a:r>
                    </a:p>
                  </a:txBody>
                  <a:tcPr marL="91425" marR="91425" marT="91425" marB="91425">
                    <a:solidFill>
                      <a:srgbClr val="00FFFF"/>
                    </a:solidFill>
                  </a:tcPr>
                </a:tc>
                <a:tc>
                  <a:txBody>
                    <a:bodyPr/>
                    <a:lstStyle/>
                    <a:p>
                      <a:pPr lvl="0">
                        <a:spcBef>
                          <a:spcPts val="0"/>
                        </a:spcBef>
                        <a:buNone/>
                      </a:pPr>
                      <a:r>
                        <a:rPr lang="en" b="1"/>
                        <a:t>Line 3</a:t>
                      </a:r>
                    </a:p>
                  </a:txBody>
                  <a:tcPr marL="91425" marR="91425" marT="91425" marB="91425">
                    <a:solidFill>
                      <a:srgbClr val="00FFFF"/>
                    </a:solidFill>
                  </a:tcPr>
                </a:tc>
                <a:tc>
                  <a:txBody>
                    <a:bodyPr/>
                    <a:lstStyle/>
                    <a:p>
                      <a:pPr lvl="0">
                        <a:spcBef>
                          <a:spcPts val="0"/>
                        </a:spcBef>
                        <a:buNone/>
                      </a:pPr>
                      <a:r>
                        <a:rPr lang="en" b="1"/>
                        <a:t>Line 4</a:t>
                      </a:r>
                    </a:p>
                  </a:txBody>
                  <a:tcPr marL="91425" marR="91425" marT="91425" marB="91425">
                    <a:solidFill>
                      <a:srgbClr val="00FFFF"/>
                    </a:solidFill>
                  </a:tcPr>
                </a:tc>
                <a:tc>
                  <a:txBody>
                    <a:bodyPr/>
                    <a:lstStyle/>
                    <a:p>
                      <a:pPr lvl="0">
                        <a:spcBef>
                          <a:spcPts val="0"/>
                        </a:spcBef>
                        <a:buNone/>
                      </a:pPr>
                      <a:r>
                        <a:rPr lang="en" b="1"/>
                        <a:t>Line 5</a:t>
                      </a:r>
                    </a:p>
                  </a:txBody>
                  <a:tcPr marL="91425" marR="91425" marT="91425" marB="91425">
                    <a:solidFill>
                      <a:srgbClr val="00FFFF"/>
                    </a:solidFill>
                  </a:tcPr>
                </a:tc>
                <a:extLst>
                  <a:ext uri="{0D108BD9-81ED-4DB2-BD59-A6C34878D82A}">
                    <a16:rowId xmlns:a16="http://schemas.microsoft.com/office/drawing/2014/main" val="10003"/>
                  </a:ext>
                </a:extLst>
              </a:tr>
              <a:tr h="460400">
                <a:tc>
                  <a:txBody>
                    <a:bodyPr/>
                    <a:lstStyle/>
                    <a:p>
                      <a:pPr lvl="0">
                        <a:spcBef>
                          <a:spcPts val="0"/>
                        </a:spcBef>
                        <a:buNone/>
                      </a:pPr>
                      <a:r>
                        <a:rPr lang="en" b="1"/>
                        <a:t>Block 3</a:t>
                      </a:r>
                    </a:p>
                    <a:p>
                      <a:pPr lvl="0">
                        <a:spcBef>
                          <a:spcPts val="0"/>
                        </a:spcBef>
                        <a:buNone/>
                      </a:pPr>
                      <a:r>
                        <a:rPr lang="en" b="1"/>
                        <a:t>(90 mins)</a:t>
                      </a:r>
                    </a:p>
                  </a:txBody>
                  <a:tcPr marL="91425" marR="91425" marT="91425" marB="91425">
                    <a:solidFill>
                      <a:srgbClr val="00FFFF"/>
                    </a:solidFill>
                  </a:tcPr>
                </a:tc>
                <a:tc>
                  <a:txBody>
                    <a:bodyPr/>
                    <a:lstStyle/>
                    <a:p>
                      <a:pPr lvl="0">
                        <a:spcBef>
                          <a:spcPts val="0"/>
                        </a:spcBef>
                        <a:buNone/>
                      </a:pPr>
                      <a:r>
                        <a:rPr lang="en" b="1"/>
                        <a:t>Line 3</a:t>
                      </a:r>
                    </a:p>
                  </a:txBody>
                  <a:tcPr marL="91425" marR="91425" marT="91425" marB="91425">
                    <a:solidFill>
                      <a:srgbClr val="00FFFF"/>
                    </a:solidFill>
                  </a:tcPr>
                </a:tc>
                <a:tc>
                  <a:txBody>
                    <a:bodyPr/>
                    <a:lstStyle/>
                    <a:p>
                      <a:pPr lvl="0">
                        <a:spcBef>
                          <a:spcPts val="0"/>
                        </a:spcBef>
                        <a:buNone/>
                      </a:pPr>
                      <a:r>
                        <a:rPr lang="en" b="1"/>
                        <a:t>Line 2</a:t>
                      </a:r>
                    </a:p>
                  </a:txBody>
                  <a:tcPr marL="91425" marR="91425" marT="91425" marB="91425">
                    <a:solidFill>
                      <a:srgbClr val="00FFFF"/>
                    </a:solidFill>
                  </a:tcPr>
                </a:tc>
                <a:tc>
                  <a:txBody>
                    <a:bodyPr/>
                    <a:lstStyle/>
                    <a:p>
                      <a:pPr lvl="0">
                        <a:spcBef>
                          <a:spcPts val="0"/>
                        </a:spcBef>
                        <a:buNone/>
                      </a:pPr>
                      <a:r>
                        <a:rPr lang="en" b="1"/>
                        <a:t>Line 1</a:t>
                      </a:r>
                    </a:p>
                  </a:txBody>
                  <a:tcPr marL="91425" marR="91425" marT="91425" marB="91425">
                    <a:solidFill>
                      <a:srgbClr val="00FFFF"/>
                    </a:solidFill>
                  </a:tcPr>
                </a:tc>
                <a:tc>
                  <a:txBody>
                    <a:bodyPr/>
                    <a:lstStyle/>
                    <a:p>
                      <a:pPr lvl="0">
                        <a:spcBef>
                          <a:spcPts val="0"/>
                        </a:spcBef>
                        <a:buNone/>
                      </a:pPr>
                      <a:r>
                        <a:rPr lang="en" b="1"/>
                        <a:t>Line 4</a:t>
                      </a:r>
                    </a:p>
                  </a:txBody>
                  <a:tcPr marL="91425" marR="91425" marT="91425" marB="91425">
                    <a:solidFill>
                      <a:srgbClr val="00FFFF"/>
                    </a:solidFill>
                  </a:tcPr>
                </a:tc>
                <a:tc>
                  <a:txBody>
                    <a:bodyPr/>
                    <a:lstStyle/>
                    <a:p>
                      <a:pPr lvl="0">
                        <a:spcBef>
                          <a:spcPts val="0"/>
                        </a:spcBef>
                        <a:buNone/>
                      </a:pPr>
                      <a:r>
                        <a:rPr lang="en" b="1"/>
                        <a:t>Line 5</a:t>
                      </a:r>
                    </a:p>
                  </a:txBody>
                  <a:tcPr marL="91425" marR="91425" marT="91425" marB="91425">
                    <a:solidFill>
                      <a:srgbClr val="00FFFF"/>
                    </a:solid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Shape 136"/>
          <p:cNvSpPr txBox="1">
            <a:spLocks noGrp="1"/>
          </p:cNvSpPr>
          <p:nvPr>
            <p:ph type="title" idx="4294967295"/>
          </p:nvPr>
        </p:nvSpPr>
        <p:spPr>
          <a:xfrm>
            <a:off x="460950" y="4156875"/>
            <a:ext cx="8222100" cy="767700"/>
          </a:xfrm>
          <a:prstGeom prst="rect">
            <a:avLst/>
          </a:prstGeom>
        </p:spPr>
        <p:txBody>
          <a:bodyPr lIns="91425" tIns="91425" rIns="91425" bIns="91425" anchor="b" anchorCtr="0">
            <a:noAutofit/>
          </a:bodyPr>
          <a:lstStyle/>
          <a:p>
            <a:pPr lvl="0">
              <a:lnSpc>
                <a:spcPct val="115000"/>
              </a:lnSpc>
              <a:spcBef>
                <a:spcPts val="0"/>
              </a:spcBef>
              <a:buNone/>
            </a:pPr>
            <a:r>
              <a:rPr lang="en" sz="2000" b="1">
                <a:solidFill>
                  <a:srgbClr val="222222"/>
                </a:solidFill>
                <a:latin typeface="Indie Flower"/>
                <a:ea typeface="Indie Flower"/>
                <a:cs typeface="Indie Flower"/>
                <a:sym typeface="Indie Flower"/>
              </a:rPr>
              <a:t>If you take outdoor ed at year 11 you will be doing everything you need to pass numeracy.</a:t>
            </a:r>
          </a:p>
          <a:p>
            <a:pPr lvl="0">
              <a:lnSpc>
                <a:spcPct val="115000"/>
              </a:lnSpc>
              <a:spcBef>
                <a:spcPts val="0"/>
              </a:spcBef>
              <a:buNone/>
            </a:pPr>
            <a:r>
              <a:rPr lang="en" sz="2000" b="1">
                <a:solidFill>
                  <a:srgbClr val="222222"/>
                </a:solidFill>
                <a:latin typeface="Indie Flower"/>
                <a:ea typeface="Indie Flower"/>
                <a:cs typeface="Indie Flower"/>
                <a:sym typeface="Indie Flower"/>
              </a:rPr>
              <a:t>Maths on a bike or when costing out a meal take data back to school to make the learning real. </a:t>
            </a:r>
          </a:p>
        </p:txBody>
      </p:sp>
      <p:pic>
        <p:nvPicPr>
          <p:cNvPr id="137" name="Shape 137"/>
          <p:cNvPicPr preferRelativeResize="0"/>
          <p:nvPr/>
        </p:nvPicPr>
        <p:blipFill>
          <a:blip r:embed="rId3">
            <a:alphaModFix/>
          </a:blip>
          <a:stretch>
            <a:fillRect/>
          </a:stretch>
        </p:blipFill>
        <p:spPr>
          <a:xfrm>
            <a:off x="4975900" y="244150"/>
            <a:ext cx="3612800" cy="2962500"/>
          </a:xfrm>
          <a:prstGeom prst="rect">
            <a:avLst/>
          </a:prstGeom>
          <a:noFill/>
          <a:ln>
            <a:noFill/>
          </a:ln>
        </p:spPr>
      </p:pic>
      <p:sp>
        <p:nvSpPr>
          <p:cNvPr id="138" name="Shape 138"/>
          <p:cNvSpPr txBox="1"/>
          <p:nvPr/>
        </p:nvSpPr>
        <p:spPr>
          <a:xfrm>
            <a:off x="504575" y="244150"/>
            <a:ext cx="4167000" cy="540300"/>
          </a:xfrm>
          <a:prstGeom prst="rect">
            <a:avLst/>
          </a:prstGeom>
          <a:noFill/>
          <a:ln>
            <a:noFill/>
          </a:ln>
        </p:spPr>
        <p:txBody>
          <a:bodyPr lIns="91425" tIns="91425" rIns="91425" bIns="91425" anchor="t" anchorCtr="0">
            <a:noAutofit/>
          </a:bodyPr>
          <a:lstStyle/>
          <a:p>
            <a:pPr lvl="0">
              <a:spcBef>
                <a:spcPts val="0"/>
              </a:spcBef>
              <a:buNone/>
            </a:pPr>
            <a:r>
              <a:rPr lang="en" sz="2400" b="1"/>
              <a:t>Integration</a:t>
            </a:r>
          </a:p>
          <a:p>
            <a:pPr lvl="0">
              <a:spcBef>
                <a:spcPts val="0"/>
              </a:spcBef>
              <a:buNone/>
            </a:pPr>
            <a:endParaRPr sz="1800" b="1"/>
          </a:p>
          <a:p>
            <a:pPr lvl="0">
              <a:lnSpc>
                <a:spcPct val="115000"/>
              </a:lnSpc>
              <a:spcBef>
                <a:spcPts val="0"/>
              </a:spcBef>
              <a:buNone/>
            </a:pPr>
            <a:endParaRPr sz="1600"/>
          </a:p>
        </p:txBody>
      </p:sp>
      <p:sp>
        <p:nvSpPr>
          <p:cNvPr id="139" name="Shape 139"/>
          <p:cNvSpPr txBox="1"/>
          <p:nvPr/>
        </p:nvSpPr>
        <p:spPr>
          <a:xfrm>
            <a:off x="633500" y="965350"/>
            <a:ext cx="3514500" cy="2105400"/>
          </a:xfrm>
          <a:prstGeom prst="rect">
            <a:avLst/>
          </a:prstGeom>
          <a:noFill/>
          <a:ln>
            <a:noFill/>
          </a:ln>
        </p:spPr>
        <p:txBody>
          <a:bodyPr lIns="91425" tIns="91425" rIns="91425" bIns="91425" anchor="t" anchorCtr="0">
            <a:noAutofit/>
          </a:bodyPr>
          <a:lstStyle/>
          <a:p>
            <a:pPr marL="457200" lvl="0" indent="-330200" rtl="0">
              <a:lnSpc>
                <a:spcPct val="115000"/>
              </a:lnSpc>
              <a:spcBef>
                <a:spcPts val="0"/>
              </a:spcBef>
              <a:buSzPct val="100000"/>
              <a:buChar char="●"/>
            </a:pPr>
            <a:r>
              <a:rPr lang="en" sz="1600"/>
              <a:t>It’s hard to move away from what’s comfortable</a:t>
            </a:r>
          </a:p>
          <a:p>
            <a:pPr marL="457200" lvl="0" indent="-330200" rtl="0">
              <a:lnSpc>
                <a:spcPct val="115000"/>
              </a:lnSpc>
              <a:spcBef>
                <a:spcPts val="0"/>
              </a:spcBef>
              <a:buSzPct val="100000"/>
              <a:buChar char="●"/>
            </a:pPr>
            <a:r>
              <a:rPr lang="en" sz="1600"/>
              <a:t>We can enhance other learning areas</a:t>
            </a:r>
          </a:p>
          <a:p>
            <a:pPr marL="457200" lvl="0" indent="-330200" rtl="0">
              <a:lnSpc>
                <a:spcPct val="115000"/>
              </a:lnSpc>
              <a:spcBef>
                <a:spcPts val="0"/>
              </a:spcBef>
              <a:buSzPct val="100000"/>
              <a:buChar char="●"/>
            </a:pPr>
            <a:r>
              <a:rPr lang="en" sz="1600"/>
              <a:t>Engaging</a:t>
            </a:r>
          </a:p>
          <a:p>
            <a:pPr marL="457200" lvl="0" indent="-330200" rtl="0">
              <a:lnSpc>
                <a:spcPct val="115000"/>
              </a:lnSpc>
              <a:spcBef>
                <a:spcPts val="0"/>
              </a:spcBef>
              <a:buSzPct val="100000"/>
              <a:buChar char="●"/>
            </a:pPr>
            <a:r>
              <a:rPr lang="en" sz="1600"/>
              <a:t>Real learning context</a:t>
            </a:r>
          </a:p>
          <a:p>
            <a:pPr lvl="0" rtl="0">
              <a:lnSpc>
                <a:spcPct val="115000"/>
              </a:lnSpc>
              <a:spcBef>
                <a:spcPts val="0"/>
              </a:spcBef>
              <a:buNone/>
            </a:pPr>
            <a:endParaRPr/>
          </a:p>
        </p:txBody>
      </p:sp>
      <p:sp>
        <p:nvSpPr>
          <p:cNvPr id="140" name="Shape 140"/>
          <p:cNvSpPr txBox="1"/>
          <p:nvPr/>
        </p:nvSpPr>
        <p:spPr>
          <a:xfrm>
            <a:off x="633500" y="2277550"/>
            <a:ext cx="3514500" cy="793200"/>
          </a:xfrm>
          <a:prstGeom prst="rect">
            <a:avLst/>
          </a:prstGeom>
          <a:noFill/>
          <a:ln>
            <a:noFill/>
          </a:ln>
        </p:spPr>
        <p:txBody>
          <a:bodyPr lIns="91425" tIns="91425" rIns="91425" bIns="91425" anchor="t" anchorCtr="0">
            <a:noAutofit/>
          </a:bodyPr>
          <a:lstStyle/>
          <a:p>
            <a:pPr lvl="0" rtl="0">
              <a:lnSpc>
                <a:spcPct val="115000"/>
              </a:lnSpc>
              <a:spcBef>
                <a:spcPts val="0"/>
              </a:spcBef>
              <a:buNone/>
            </a:pP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9">
                                            <p:txEl>
                                              <p:pRg st="0" end="0"/>
                                            </p:txEl>
                                          </p:spTgt>
                                        </p:tgtEl>
                                        <p:attrNameLst>
                                          <p:attrName>style.visibility</p:attrName>
                                        </p:attrNameLst>
                                      </p:cBhvr>
                                      <p:to>
                                        <p:strVal val="visible"/>
                                      </p:to>
                                    </p:set>
                                    <p:animEffect transition="in" filter="fade">
                                      <p:cBhvr>
                                        <p:cTn id="7" dur="1000"/>
                                        <p:tgtEl>
                                          <p:spTgt spid="13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39">
                                            <p:txEl>
                                              <p:pRg st="1" end="1"/>
                                            </p:txEl>
                                          </p:spTgt>
                                        </p:tgtEl>
                                        <p:attrNameLst>
                                          <p:attrName>style.visibility</p:attrName>
                                        </p:attrNameLst>
                                      </p:cBhvr>
                                      <p:to>
                                        <p:strVal val="visible"/>
                                      </p:to>
                                    </p:set>
                                    <p:animEffect transition="in" filter="fade">
                                      <p:cBhvr>
                                        <p:cTn id="12" dur="1000"/>
                                        <p:tgtEl>
                                          <p:spTgt spid="13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39">
                                            <p:txEl>
                                              <p:pRg st="2" end="2"/>
                                            </p:txEl>
                                          </p:spTgt>
                                        </p:tgtEl>
                                        <p:attrNameLst>
                                          <p:attrName>style.visibility</p:attrName>
                                        </p:attrNameLst>
                                      </p:cBhvr>
                                      <p:to>
                                        <p:strVal val="visible"/>
                                      </p:to>
                                    </p:set>
                                    <p:animEffect transition="in" filter="fade">
                                      <p:cBhvr>
                                        <p:cTn id="17" dur="1000"/>
                                        <p:tgtEl>
                                          <p:spTgt spid="13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39">
                                            <p:txEl>
                                              <p:pRg st="3" end="3"/>
                                            </p:txEl>
                                          </p:spTgt>
                                        </p:tgtEl>
                                        <p:attrNameLst>
                                          <p:attrName>style.visibility</p:attrName>
                                        </p:attrNameLst>
                                      </p:cBhvr>
                                      <p:to>
                                        <p:strVal val="visible"/>
                                      </p:to>
                                    </p:set>
                                    <p:animEffect transition="in" filter="fade">
                                      <p:cBhvr>
                                        <p:cTn id="22" dur="1000"/>
                                        <p:tgtEl>
                                          <p:spTgt spid="13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39">
                                            <p:txEl>
                                              <p:pRg st="4" end="4"/>
                                            </p:txEl>
                                          </p:spTgt>
                                        </p:tgtEl>
                                        <p:attrNameLst>
                                          <p:attrName>style.visibility</p:attrName>
                                        </p:attrNameLst>
                                      </p:cBhvr>
                                      <p:to>
                                        <p:strVal val="visible"/>
                                      </p:to>
                                    </p:set>
                                    <p:animEffect transition="in" filter="fade">
                                      <p:cBhvr>
                                        <p:cTn id="27" dur="1000"/>
                                        <p:tgtEl>
                                          <p:spTgt spid="13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145" name="Shape 145"/>
          <p:cNvSpPr txBox="1">
            <a:spLocks noGrp="1"/>
          </p:cNvSpPr>
          <p:nvPr>
            <p:ph type="title" idx="4294967295"/>
          </p:nvPr>
        </p:nvSpPr>
        <p:spPr>
          <a:xfrm>
            <a:off x="460950" y="4205700"/>
            <a:ext cx="8222100" cy="767700"/>
          </a:xfrm>
          <a:prstGeom prst="rect">
            <a:avLst/>
          </a:prstGeom>
        </p:spPr>
        <p:txBody>
          <a:bodyPr lIns="91425" tIns="91425" rIns="91425" bIns="91425" anchor="b" anchorCtr="0">
            <a:noAutofit/>
          </a:bodyPr>
          <a:lstStyle/>
          <a:p>
            <a:pPr lvl="0" rtl="0">
              <a:lnSpc>
                <a:spcPct val="115000"/>
              </a:lnSpc>
              <a:spcBef>
                <a:spcPts val="0"/>
              </a:spcBef>
              <a:buNone/>
            </a:pPr>
            <a:r>
              <a:rPr lang="en" sz="2000" b="1">
                <a:solidFill>
                  <a:srgbClr val="222222"/>
                </a:solidFill>
                <a:latin typeface="Indie Flower"/>
                <a:ea typeface="Indie Flower"/>
                <a:cs typeface="Indie Flower"/>
                <a:sym typeface="Indie Flower"/>
              </a:rPr>
              <a:t>Our next step forward in the programme happening here is improve sustainability and  link it with some flair. </a:t>
            </a:r>
          </a:p>
          <a:p>
            <a:pPr lvl="0">
              <a:lnSpc>
                <a:spcPct val="115000"/>
              </a:lnSpc>
              <a:spcBef>
                <a:spcPts val="0"/>
              </a:spcBef>
              <a:buNone/>
            </a:pPr>
            <a:r>
              <a:rPr lang="en" sz="2000" b="1">
                <a:solidFill>
                  <a:srgbClr val="222222"/>
                </a:solidFill>
                <a:latin typeface="Indie Flower"/>
                <a:ea typeface="Indie Flower"/>
                <a:cs typeface="Indie Flower"/>
                <a:sym typeface="Indie Flower"/>
              </a:rPr>
              <a:t>Giving back to our earth not just taking all the time means that we can do our part to help mother nature shine.</a:t>
            </a:r>
          </a:p>
        </p:txBody>
      </p:sp>
      <p:pic>
        <p:nvPicPr>
          <p:cNvPr id="146" name="Shape 146" descr="Copy of P1110461.JPG"/>
          <p:cNvPicPr preferRelativeResize="0"/>
          <p:nvPr/>
        </p:nvPicPr>
        <p:blipFill>
          <a:blip r:embed="rId3">
            <a:alphaModFix/>
          </a:blip>
          <a:stretch>
            <a:fillRect/>
          </a:stretch>
        </p:blipFill>
        <p:spPr>
          <a:xfrm>
            <a:off x="4658774" y="179050"/>
            <a:ext cx="4297098" cy="3222823"/>
          </a:xfrm>
          <a:prstGeom prst="rect">
            <a:avLst/>
          </a:prstGeom>
          <a:noFill/>
          <a:ln>
            <a:noFill/>
          </a:ln>
        </p:spPr>
      </p:pic>
      <p:pic>
        <p:nvPicPr>
          <p:cNvPr id="147" name="Shape 147" descr="P1110602.JPG"/>
          <p:cNvPicPr preferRelativeResize="0"/>
          <p:nvPr/>
        </p:nvPicPr>
        <p:blipFill>
          <a:blip r:embed="rId4">
            <a:alphaModFix/>
          </a:blip>
          <a:stretch>
            <a:fillRect/>
          </a:stretch>
        </p:blipFill>
        <p:spPr>
          <a:xfrm>
            <a:off x="733625" y="660925"/>
            <a:ext cx="3670773" cy="2753076"/>
          </a:xfrm>
          <a:prstGeom prst="rect">
            <a:avLst/>
          </a:prstGeom>
          <a:noFill/>
          <a:ln>
            <a:noFill/>
          </a:ln>
        </p:spPr>
      </p:pic>
      <p:sp>
        <p:nvSpPr>
          <p:cNvPr id="148" name="Shape 148"/>
          <p:cNvSpPr txBox="1"/>
          <p:nvPr/>
        </p:nvSpPr>
        <p:spPr>
          <a:xfrm>
            <a:off x="6327575" y="269550"/>
            <a:ext cx="2628300" cy="377400"/>
          </a:xfrm>
          <a:prstGeom prst="rect">
            <a:avLst/>
          </a:prstGeom>
          <a:noFill/>
          <a:ln>
            <a:noFill/>
          </a:ln>
        </p:spPr>
        <p:txBody>
          <a:bodyPr lIns="91425" tIns="91425" rIns="91425" bIns="91425" anchor="t" anchorCtr="0">
            <a:noAutofit/>
          </a:bodyPr>
          <a:lstStyle/>
          <a:p>
            <a:pPr lvl="0">
              <a:spcBef>
                <a:spcPts val="0"/>
              </a:spcBef>
              <a:buNone/>
            </a:pPr>
            <a:r>
              <a:rPr lang="en" b="1" u="sng">
                <a:highlight>
                  <a:srgbClr val="00FFFF"/>
                </a:highlight>
                <a:hlinkClick r:id="rId5"/>
              </a:rPr>
              <a:t>Manawahe Ecological Trust</a:t>
            </a:r>
          </a:p>
        </p:txBody>
      </p:sp>
      <p:sp>
        <p:nvSpPr>
          <p:cNvPr id="149" name="Shape 149"/>
          <p:cNvSpPr txBox="1"/>
          <p:nvPr/>
        </p:nvSpPr>
        <p:spPr>
          <a:xfrm>
            <a:off x="256425" y="135750"/>
            <a:ext cx="3670800" cy="511200"/>
          </a:xfrm>
          <a:prstGeom prst="rect">
            <a:avLst/>
          </a:prstGeom>
          <a:noFill/>
          <a:ln>
            <a:noFill/>
          </a:ln>
        </p:spPr>
        <p:txBody>
          <a:bodyPr lIns="91425" tIns="91425" rIns="91425" bIns="91425" anchor="t" anchorCtr="0">
            <a:noAutofit/>
          </a:bodyPr>
          <a:lstStyle/>
          <a:p>
            <a:pPr lvl="0">
              <a:spcBef>
                <a:spcPts val="0"/>
              </a:spcBef>
              <a:buNone/>
            </a:pPr>
            <a:r>
              <a:rPr lang="en" sz="2400" b="1"/>
              <a:t>Sustainability</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sp>
        <p:nvSpPr>
          <p:cNvPr id="154" name="Shape 154"/>
          <p:cNvSpPr txBox="1">
            <a:spLocks noGrp="1"/>
          </p:cNvSpPr>
          <p:nvPr>
            <p:ph type="title" idx="4294967295"/>
          </p:nvPr>
        </p:nvSpPr>
        <p:spPr>
          <a:xfrm>
            <a:off x="182650" y="4084875"/>
            <a:ext cx="8222100" cy="846600"/>
          </a:xfrm>
          <a:prstGeom prst="rect">
            <a:avLst/>
          </a:prstGeom>
        </p:spPr>
        <p:txBody>
          <a:bodyPr lIns="91425" tIns="91425" rIns="91425" bIns="91425" anchor="b" anchorCtr="0">
            <a:noAutofit/>
          </a:bodyPr>
          <a:lstStyle/>
          <a:p>
            <a:pPr lvl="0" rtl="0">
              <a:lnSpc>
                <a:spcPct val="115000"/>
              </a:lnSpc>
              <a:spcBef>
                <a:spcPts val="0"/>
              </a:spcBef>
              <a:buNone/>
            </a:pPr>
            <a:r>
              <a:rPr lang="en" sz="2000" b="1">
                <a:solidFill>
                  <a:srgbClr val="222222"/>
                </a:solidFill>
                <a:latin typeface="Indie Flower"/>
                <a:ea typeface="Indie Flower"/>
                <a:cs typeface="Indie Flower"/>
                <a:sym typeface="Indie Flower"/>
              </a:rPr>
              <a:t>Using local places make a strong  connection,</a:t>
            </a:r>
          </a:p>
          <a:p>
            <a:pPr lvl="0">
              <a:lnSpc>
                <a:spcPct val="115000"/>
              </a:lnSpc>
              <a:spcBef>
                <a:spcPts val="0"/>
              </a:spcBef>
              <a:buNone/>
            </a:pPr>
            <a:r>
              <a:rPr lang="en" sz="2000" b="1">
                <a:solidFill>
                  <a:srgbClr val="222222"/>
                </a:solidFill>
                <a:latin typeface="Indie Flower"/>
                <a:ea typeface="Indie Flower"/>
                <a:cs typeface="Indie Flower"/>
                <a:sym typeface="Indie Flower"/>
              </a:rPr>
              <a:t>Involving the community is helping with direction.</a:t>
            </a:r>
          </a:p>
        </p:txBody>
      </p:sp>
      <p:pic>
        <p:nvPicPr>
          <p:cNvPr id="155" name="Shape 155"/>
          <p:cNvPicPr preferRelativeResize="0"/>
          <p:nvPr/>
        </p:nvPicPr>
        <p:blipFill>
          <a:blip r:embed="rId3">
            <a:alphaModFix/>
          </a:blip>
          <a:stretch>
            <a:fillRect/>
          </a:stretch>
        </p:blipFill>
        <p:spPr>
          <a:xfrm>
            <a:off x="906675" y="624425"/>
            <a:ext cx="4613925" cy="3460449"/>
          </a:xfrm>
          <a:prstGeom prst="rect">
            <a:avLst/>
          </a:prstGeom>
          <a:noFill/>
          <a:ln>
            <a:noFill/>
          </a:ln>
        </p:spPr>
      </p:pic>
      <p:pic>
        <p:nvPicPr>
          <p:cNvPr id="156" name="Shape 156"/>
          <p:cNvPicPr preferRelativeResize="0"/>
          <p:nvPr/>
        </p:nvPicPr>
        <p:blipFill>
          <a:blip r:embed="rId4">
            <a:alphaModFix/>
          </a:blip>
          <a:stretch>
            <a:fillRect/>
          </a:stretch>
        </p:blipFill>
        <p:spPr>
          <a:xfrm>
            <a:off x="5329700" y="87675"/>
            <a:ext cx="3635974" cy="2728225"/>
          </a:xfrm>
          <a:prstGeom prst="rect">
            <a:avLst/>
          </a:prstGeom>
          <a:noFill/>
          <a:ln>
            <a:noFill/>
          </a:ln>
        </p:spPr>
      </p:pic>
      <p:sp>
        <p:nvSpPr>
          <p:cNvPr id="157" name="Shape 157"/>
          <p:cNvSpPr txBox="1"/>
          <p:nvPr/>
        </p:nvSpPr>
        <p:spPr>
          <a:xfrm>
            <a:off x="5887362" y="2433475"/>
            <a:ext cx="3078300" cy="471900"/>
          </a:xfrm>
          <a:prstGeom prst="rect">
            <a:avLst/>
          </a:prstGeom>
          <a:noFill/>
          <a:ln>
            <a:noFill/>
          </a:ln>
        </p:spPr>
        <p:txBody>
          <a:bodyPr lIns="91425" tIns="91425" rIns="91425" bIns="91425" anchor="t" anchorCtr="0">
            <a:noAutofit/>
          </a:bodyPr>
          <a:lstStyle/>
          <a:p>
            <a:pPr lvl="0">
              <a:spcBef>
                <a:spcPts val="0"/>
              </a:spcBef>
              <a:buNone/>
            </a:pPr>
            <a:r>
              <a:rPr lang="en" b="1">
                <a:solidFill>
                  <a:srgbClr val="FFFFFF"/>
                </a:solidFill>
                <a:highlight>
                  <a:srgbClr val="000000"/>
                </a:highlight>
              </a:rPr>
              <a:t>Kawerau 6 hour Adventure Race</a:t>
            </a:r>
          </a:p>
        </p:txBody>
      </p:sp>
      <p:sp>
        <p:nvSpPr>
          <p:cNvPr id="158" name="Shape 158"/>
          <p:cNvSpPr txBox="1"/>
          <p:nvPr/>
        </p:nvSpPr>
        <p:spPr>
          <a:xfrm>
            <a:off x="997175" y="691000"/>
            <a:ext cx="3353100" cy="293100"/>
          </a:xfrm>
          <a:prstGeom prst="rect">
            <a:avLst/>
          </a:prstGeom>
          <a:noFill/>
          <a:ln>
            <a:noFill/>
          </a:ln>
        </p:spPr>
        <p:txBody>
          <a:bodyPr lIns="91425" tIns="91425" rIns="91425" bIns="91425" anchor="t" anchorCtr="0">
            <a:noAutofit/>
          </a:bodyPr>
          <a:lstStyle/>
          <a:p>
            <a:pPr lvl="0">
              <a:spcBef>
                <a:spcPts val="0"/>
              </a:spcBef>
              <a:buNone/>
            </a:pPr>
            <a:r>
              <a:rPr lang="en" b="1">
                <a:solidFill>
                  <a:srgbClr val="FFFFFF"/>
                </a:solidFill>
                <a:highlight>
                  <a:srgbClr val="000000"/>
                </a:highlight>
              </a:rPr>
              <a:t>Manawahe Ecological Trust </a:t>
            </a:r>
          </a:p>
          <a:p>
            <a:pPr lvl="0">
              <a:spcBef>
                <a:spcPts val="0"/>
              </a:spcBef>
              <a:buNone/>
            </a:pPr>
            <a:r>
              <a:rPr lang="en" b="1">
                <a:solidFill>
                  <a:srgbClr val="FFFFFF"/>
                </a:solidFill>
                <a:highlight>
                  <a:srgbClr val="000000"/>
                </a:highlight>
              </a:rPr>
              <a:t>Sustainability Camp</a:t>
            </a:r>
          </a:p>
        </p:txBody>
      </p:sp>
      <p:sp>
        <p:nvSpPr>
          <p:cNvPr id="159" name="Shape 159"/>
          <p:cNvSpPr txBox="1"/>
          <p:nvPr/>
        </p:nvSpPr>
        <p:spPr>
          <a:xfrm>
            <a:off x="271500" y="90500"/>
            <a:ext cx="4614000" cy="362100"/>
          </a:xfrm>
          <a:prstGeom prst="rect">
            <a:avLst/>
          </a:prstGeom>
          <a:noFill/>
          <a:ln>
            <a:noFill/>
          </a:ln>
        </p:spPr>
        <p:txBody>
          <a:bodyPr lIns="91425" tIns="91425" rIns="91425" bIns="91425" anchor="t" anchorCtr="0">
            <a:noAutofit/>
          </a:bodyPr>
          <a:lstStyle/>
          <a:p>
            <a:pPr lvl="0">
              <a:spcBef>
                <a:spcPts val="0"/>
              </a:spcBef>
              <a:buNone/>
            </a:pPr>
            <a:r>
              <a:rPr lang="en" sz="2400" b="1"/>
              <a:t>Using Local Places</a:t>
            </a:r>
          </a:p>
        </p:txBody>
      </p:sp>
      <p:sp>
        <p:nvSpPr>
          <p:cNvPr id="160" name="Shape 160"/>
          <p:cNvSpPr txBox="1"/>
          <p:nvPr/>
        </p:nvSpPr>
        <p:spPr>
          <a:xfrm>
            <a:off x="5938962" y="3140662"/>
            <a:ext cx="2685000" cy="708900"/>
          </a:xfrm>
          <a:prstGeom prst="rect">
            <a:avLst/>
          </a:prstGeom>
          <a:noFill/>
          <a:ln>
            <a:noFill/>
          </a:ln>
        </p:spPr>
        <p:txBody>
          <a:bodyPr lIns="91425" tIns="91425" rIns="91425" bIns="91425" anchor="t" anchorCtr="0">
            <a:noAutofit/>
          </a:bodyPr>
          <a:lstStyle/>
          <a:p>
            <a:pPr marL="457200" lvl="0" indent="-228600" rtl="0">
              <a:spcBef>
                <a:spcPts val="0"/>
              </a:spcBef>
              <a:buChar char="●"/>
            </a:pPr>
            <a:r>
              <a:rPr lang="en" b="1"/>
              <a:t>Accessibility to all</a:t>
            </a:r>
          </a:p>
          <a:p>
            <a:pPr marL="457200" lvl="0" indent="-228600" rtl="0">
              <a:spcBef>
                <a:spcPts val="0"/>
              </a:spcBef>
              <a:buChar char="●"/>
            </a:pPr>
            <a:r>
              <a:rPr lang="en" b="1"/>
              <a:t>Sustainability</a:t>
            </a:r>
          </a:p>
          <a:p>
            <a:pPr marL="457200" lvl="0" indent="-228600" rtl="0">
              <a:spcBef>
                <a:spcPts val="0"/>
              </a:spcBef>
              <a:buChar char="●"/>
            </a:pPr>
            <a:r>
              <a:rPr lang="en" b="1"/>
              <a:t>Enrich Learning</a:t>
            </a:r>
          </a:p>
          <a:p>
            <a:pPr marL="457200" lvl="0" indent="-228600" rtl="0">
              <a:spcBef>
                <a:spcPts val="0"/>
              </a:spcBef>
              <a:buChar char="●"/>
            </a:pPr>
            <a:r>
              <a:rPr lang="en" b="1"/>
              <a:t>Strengthening community connection</a:t>
            </a:r>
          </a:p>
          <a:p>
            <a:pPr marL="457200" lvl="0" indent="-228600" rtl="0">
              <a:spcBef>
                <a:spcPts val="0"/>
              </a:spcBef>
              <a:buChar char="●"/>
            </a:pPr>
            <a:r>
              <a:rPr lang="en" b="1"/>
              <a:t>Engage with what is relevant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0">
                                            <p:txEl>
                                              <p:pRg st="0" end="0"/>
                                            </p:txEl>
                                          </p:spTgt>
                                        </p:tgtEl>
                                        <p:attrNameLst>
                                          <p:attrName>style.visibility</p:attrName>
                                        </p:attrNameLst>
                                      </p:cBhvr>
                                      <p:to>
                                        <p:strVal val="visible"/>
                                      </p:to>
                                    </p:set>
                                    <p:animEffect transition="in" filter="fade">
                                      <p:cBhvr>
                                        <p:cTn id="7" dur="1000"/>
                                        <p:tgtEl>
                                          <p:spTgt spid="16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0">
                                            <p:txEl>
                                              <p:pRg st="1" end="1"/>
                                            </p:txEl>
                                          </p:spTgt>
                                        </p:tgtEl>
                                        <p:attrNameLst>
                                          <p:attrName>style.visibility</p:attrName>
                                        </p:attrNameLst>
                                      </p:cBhvr>
                                      <p:to>
                                        <p:strVal val="visible"/>
                                      </p:to>
                                    </p:set>
                                    <p:animEffect transition="in" filter="fade">
                                      <p:cBhvr>
                                        <p:cTn id="12" dur="1000"/>
                                        <p:tgtEl>
                                          <p:spTgt spid="16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60">
                                            <p:txEl>
                                              <p:pRg st="2" end="2"/>
                                            </p:txEl>
                                          </p:spTgt>
                                        </p:tgtEl>
                                        <p:attrNameLst>
                                          <p:attrName>style.visibility</p:attrName>
                                        </p:attrNameLst>
                                      </p:cBhvr>
                                      <p:to>
                                        <p:strVal val="visible"/>
                                      </p:to>
                                    </p:set>
                                    <p:animEffect transition="in" filter="fade">
                                      <p:cBhvr>
                                        <p:cTn id="17" dur="1000"/>
                                        <p:tgtEl>
                                          <p:spTgt spid="160">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60">
                                            <p:txEl>
                                              <p:pRg st="3" end="3"/>
                                            </p:txEl>
                                          </p:spTgt>
                                        </p:tgtEl>
                                        <p:attrNameLst>
                                          <p:attrName>style.visibility</p:attrName>
                                        </p:attrNameLst>
                                      </p:cBhvr>
                                      <p:to>
                                        <p:strVal val="visible"/>
                                      </p:to>
                                    </p:set>
                                    <p:animEffect transition="in" filter="fade">
                                      <p:cBhvr>
                                        <p:cTn id="22" dur="1000"/>
                                        <p:tgtEl>
                                          <p:spTgt spid="160">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60">
                                            <p:txEl>
                                              <p:pRg st="4" end="4"/>
                                            </p:txEl>
                                          </p:spTgt>
                                        </p:tgtEl>
                                        <p:attrNameLst>
                                          <p:attrName>style.visibility</p:attrName>
                                        </p:attrNameLst>
                                      </p:cBhvr>
                                      <p:to>
                                        <p:strVal val="visible"/>
                                      </p:to>
                                    </p:set>
                                    <p:animEffect transition="in" filter="fade">
                                      <p:cBhvr>
                                        <p:cTn id="27" dur="1000"/>
                                        <p:tgtEl>
                                          <p:spTgt spid="16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Shape 165"/>
          <p:cNvSpPr txBox="1">
            <a:spLocks noGrp="1"/>
          </p:cNvSpPr>
          <p:nvPr>
            <p:ph type="title" idx="4294967295"/>
          </p:nvPr>
        </p:nvSpPr>
        <p:spPr>
          <a:xfrm>
            <a:off x="460950" y="4156875"/>
            <a:ext cx="8222100" cy="767700"/>
          </a:xfrm>
          <a:prstGeom prst="rect">
            <a:avLst/>
          </a:prstGeom>
        </p:spPr>
        <p:txBody>
          <a:bodyPr lIns="91425" tIns="91425" rIns="91425" bIns="91425" anchor="b" anchorCtr="0">
            <a:noAutofit/>
          </a:bodyPr>
          <a:lstStyle/>
          <a:p>
            <a:pPr lvl="0">
              <a:lnSpc>
                <a:spcPct val="115000"/>
              </a:lnSpc>
              <a:spcBef>
                <a:spcPts val="0"/>
              </a:spcBef>
              <a:buNone/>
            </a:pPr>
            <a:r>
              <a:rPr lang="en" sz="2000" b="1">
                <a:solidFill>
                  <a:srgbClr val="222222"/>
                </a:solidFill>
                <a:latin typeface="Indie Flower"/>
                <a:ea typeface="Indie Flower"/>
                <a:cs typeface="Indie Flower"/>
                <a:sym typeface="Indie Flower"/>
              </a:rPr>
              <a:t>It's not one size fits all in our oe class you can choose your workload to excel or pass.</a:t>
            </a:r>
          </a:p>
          <a:p>
            <a:pPr lvl="0">
              <a:lnSpc>
                <a:spcPct val="115000"/>
              </a:lnSpc>
              <a:spcBef>
                <a:spcPts val="0"/>
              </a:spcBef>
              <a:buNone/>
            </a:pPr>
            <a:r>
              <a:rPr lang="en" sz="2000" b="1">
                <a:solidFill>
                  <a:srgbClr val="222222"/>
                </a:solidFill>
                <a:latin typeface="Indie Flower"/>
                <a:ea typeface="Indie Flower"/>
                <a:cs typeface="Indie Flower"/>
                <a:sym typeface="Indie Flower"/>
              </a:rPr>
              <a:t>You want a challenge? Try and get endorsed! If you're struggling well here's a little support. </a:t>
            </a:r>
          </a:p>
        </p:txBody>
      </p:sp>
      <p:pic>
        <p:nvPicPr>
          <p:cNvPr id="166" name="Shape 166"/>
          <p:cNvPicPr preferRelativeResize="0"/>
          <p:nvPr/>
        </p:nvPicPr>
        <p:blipFill>
          <a:blip r:embed="rId3">
            <a:alphaModFix/>
          </a:blip>
          <a:stretch>
            <a:fillRect/>
          </a:stretch>
        </p:blipFill>
        <p:spPr>
          <a:xfrm>
            <a:off x="3580500" y="795300"/>
            <a:ext cx="5102550" cy="2350125"/>
          </a:xfrm>
          <a:prstGeom prst="rect">
            <a:avLst/>
          </a:prstGeom>
          <a:noFill/>
          <a:ln>
            <a:noFill/>
          </a:ln>
        </p:spPr>
      </p:pic>
      <p:sp>
        <p:nvSpPr>
          <p:cNvPr id="167" name="Shape 167"/>
          <p:cNvSpPr txBox="1"/>
          <p:nvPr/>
        </p:nvSpPr>
        <p:spPr>
          <a:xfrm>
            <a:off x="158275" y="230400"/>
            <a:ext cx="7941600" cy="564900"/>
          </a:xfrm>
          <a:prstGeom prst="rect">
            <a:avLst/>
          </a:prstGeom>
          <a:noFill/>
          <a:ln>
            <a:noFill/>
          </a:ln>
        </p:spPr>
        <p:txBody>
          <a:bodyPr lIns="91425" tIns="91425" rIns="91425" bIns="91425" anchor="t" anchorCtr="0">
            <a:noAutofit/>
          </a:bodyPr>
          <a:lstStyle/>
          <a:p>
            <a:pPr lvl="0">
              <a:spcBef>
                <a:spcPts val="0"/>
              </a:spcBef>
              <a:buNone/>
            </a:pPr>
            <a:r>
              <a:rPr lang="en" sz="2400" b="1"/>
              <a:t>Standards and Outdoor Education</a:t>
            </a:r>
          </a:p>
        </p:txBody>
      </p:sp>
      <p:sp>
        <p:nvSpPr>
          <p:cNvPr id="168" name="Shape 168"/>
          <p:cNvSpPr txBox="1"/>
          <p:nvPr/>
        </p:nvSpPr>
        <p:spPr>
          <a:xfrm>
            <a:off x="158275" y="1083615"/>
            <a:ext cx="2808600" cy="1820100"/>
          </a:xfrm>
          <a:prstGeom prst="rect">
            <a:avLst/>
          </a:prstGeom>
          <a:noFill/>
          <a:ln>
            <a:noFill/>
          </a:ln>
        </p:spPr>
        <p:txBody>
          <a:bodyPr lIns="91425" tIns="91425" rIns="91425" bIns="91425" anchor="t" anchorCtr="0">
            <a:noAutofit/>
          </a:bodyPr>
          <a:lstStyle/>
          <a:p>
            <a:pPr marL="457200" lvl="0" indent="-228600" rtl="0">
              <a:spcBef>
                <a:spcPts val="0"/>
              </a:spcBef>
              <a:buChar char="●"/>
            </a:pPr>
            <a:r>
              <a:rPr lang="en"/>
              <a:t>Mixture of both caters for range of  learning needs.</a:t>
            </a:r>
          </a:p>
          <a:p>
            <a:pPr lvl="0" rtl="0">
              <a:spcBef>
                <a:spcPts val="0"/>
              </a:spcBef>
              <a:buNone/>
            </a:pPr>
            <a:endParaRPr/>
          </a:p>
          <a:p>
            <a:pPr marL="457200" lvl="0" indent="-228600" rtl="0">
              <a:spcBef>
                <a:spcPts val="0"/>
              </a:spcBef>
              <a:buChar char="●"/>
            </a:pPr>
            <a:r>
              <a:rPr lang="en"/>
              <a:t>Issues mentioned with AS</a:t>
            </a:r>
          </a:p>
          <a:p>
            <a:pPr marL="914400" lvl="0" indent="-228600" rtl="0">
              <a:spcBef>
                <a:spcPts val="0"/>
              </a:spcBef>
              <a:buChar char="-"/>
            </a:pPr>
            <a:r>
              <a:rPr lang="en"/>
              <a:t>PE vs OE</a:t>
            </a:r>
          </a:p>
          <a:p>
            <a:pPr marL="914400" lvl="0" indent="-228600" rtl="0">
              <a:spcBef>
                <a:spcPts val="0"/>
              </a:spcBef>
              <a:buChar char="-"/>
            </a:pPr>
            <a:r>
              <a:rPr lang="en"/>
              <a:t>Less time outdoors </a:t>
            </a:r>
          </a:p>
          <a:p>
            <a:pPr lvl="0">
              <a:spcBef>
                <a:spcPts val="0"/>
              </a:spcBef>
              <a:buNone/>
            </a:pP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6"/>
                                        </p:tgtEl>
                                        <p:attrNameLst>
                                          <p:attrName>style.visibility</p:attrName>
                                        </p:attrNameLst>
                                      </p:cBhvr>
                                      <p:to>
                                        <p:strVal val="visible"/>
                                      </p:to>
                                    </p:set>
                                    <p:animEffect transition="in" filter="fade">
                                      <p:cBhvr>
                                        <p:cTn id="7" dur="1000"/>
                                        <p:tgtEl>
                                          <p:spTgt spid="16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8">
                                            <p:txEl>
                                              <p:pRg st="0" end="0"/>
                                            </p:txEl>
                                          </p:spTgt>
                                        </p:tgtEl>
                                        <p:attrNameLst>
                                          <p:attrName>style.visibility</p:attrName>
                                        </p:attrNameLst>
                                      </p:cBhvr>
                                      <p:to>
                                        <p:strVal val="visible"/>
                                      </p:to>
                                    </p:set>
                                    <p:animEffect transition="in" filter="fade">
                                      <p:cBhvr>
                                        <p:cTn id="12" dur="1000"/>
                                        <p:tgtEl>
                                          <p:spTgt spid="16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68">
                                            <p:txEl>
                                              <p:pRg st="1" end="1"/>
                                            </p:txEl>
                                          </p:spTgt>
                                        </p:tgtEl>
                                        <p:attrNameLst>
                                          <p:attrName>style.visibility</p:attrName>
                                        </p:attrNameLst>
                                      </p:cBhvr>
                                      <p:to>
                                        <p:strVal val="visible"/>
                                      </p:to>
                                    </p:set>
                                    <p:animEffect transition="in" filter="fade">
                                      <p:cBhvr>
                                        <p:cTn id="17" dur="1000"/>
                                        <p:tgtEl>
                                          <p:spTgt spid="168">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68">
                                            <p:txEl>
                                              <p:pRg st="2" end="2"/>
                                            </p:txEl>
                                          </p:spTgt>
                                        </p:tgtEl>
                                        <p:attrNameLst>
                                          <p:attrName>style.visibility</p:attrName>
                                        </p:attrNameLst>
                                      </p:cBhvr>
                                      <p:to>
                                        <p:strVal val="visible"/>
                                      </p:to>
                                    </p:set>
                                    <p:animEffect transition="in" filter="fade">
                                      <p:cBhvr>
                                        <p:cTn id="22" dur="1000"/>
                                        <p:tgtEl>
                                          <p:spTgt spid="168">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68">
                                            <p:txEl>
                                              <p:pRg st="3" end="3"/>
                                            </p:txEl>
                                          </p:spTgt>
                                        </p:tgtEl>
                                        <p:attrNameLst>
                                          <p:attrName>style.visibility</p:attrName>
                                        </p:attrNameLst>
                                      </p:cBhvr>
                                      <p:to>
                                        <p:strVal val="visible"/>
                                      </p:to>
                                    </p:set>
                                    <p:animEffect transition="in" filter="fade">
                                      <p:cBhvr>
                                        <p:cTn id="27" dur="1000"/>
                                        <p:tgtEl>
                                          <p:spTgt spid="168">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68">
                                            <p:txEl>
                                              <p:pRg st="4" end="4"/>
                                            </p:txEl>
                                          </p:spTgt>
                                        </p:tgtEl>
                                        <p:attrNameLst>
                                          <p:attrName>style.visibility</p:attrName>
                                        </p:attrNameLst>
                                      </p:cBhvr>
                                      <p:to>
                                        <p:strVal val="visible"/>
                                      </p:to>
                                    </p:set>
                                    <p:animEffect transition="in" filter="fade">
                                      <p:cBhvr>
                                        <p:cTn id="32" dur="1000"/>
                                        <p:tgtEl>
                                          <p:spTgt spid="168">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68">
                                            <p:txEl>
                                              <p:pRg st="5" end="5"/>
                                            </p:txEl>
                                          </p:spTgt>
                                        </p:tgtEl>
                                        <p:attrNameLst>
                                          <p:attrName>style.visibility</p:attrName>
                                        </p:attrNameLst>
                                      </p:cBhvr>
                                      <p:to>
                                        <p:strVal val="visible"/>
                                      </p:to>
                                    </p:set>
                                    <p:animEffect transition="in" filter="fade">
                                      <p:cBhvr>
                                        <p:cTn id="37" dur="1000"/>
                                        <p:tgtEl>
                                          <p:spTgt spid="168">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pic>
        <p:nvPicPr>
          <p:cNvPr id="173" name="Shape 173" descr="Survey 1.JPG"/>
          <p:cNvPicPr preferRelativeResize="0"/>
          <p:nvPr/>
        </p:nvPicPr>
        <p:blipFill>
          <a:blip r:embed="rId3">
            <a:alphaModFix/>
          </a:blip>
          <a:stretch>
            <a:fillRect/>
          </a:stretch>
        </p:blipFill>
        <p:spPr>
          <a:xfrm>
            <a:off x="3300828" y="881725"/>
            <a:ext cx="5727049" cy="3849899"/>
          </a:xfrm>
          <a:prstGeom prst="rect">
            <a:avLst/>
          </a:prstGeom>
          <a:noFill/>
          <a:ln>
            <a:noFill/>
          </a:ln>
        </p:spPr>
      </p:pic>
      <p:sp>
        <p:nvSpPr>
          <p:cNvPr id="174" name="Shape 174"/>
          <p:cNvSpPr txBox="1"/>
          <p:nvPr/>
        </p:nvSpPr>
        <p:spPr>
          <a:xfrm>
            <a:off x="296025" y="253800"/>
            <a:ext cx="8299200" cy="490800"/>
          </a:xfrm>
          <a:prstGeom prst="rect">
            <a:avLst/>
          </a:prstGeom>
          <a:noFill/>
          <a:ln>
            <a:noFill/>
          </a:ln>
        </p:spPr>
        <p:txBody>
          <a:bodyPr lIns="91425" tIns="91425" rIns="91425" bIns="91425" anchor="t" anchorCtr="0">
            <a:noAutofit/>
          </a:bodyPr>
          <a:lstStyle/>
          <a:p>
            <a:pPr lvl="0">
              <a:spcBef>
                <a:spcPts val="0"/>
              </a:spcBef>
              <a:buNone/>
            </a:pPr>
            <a:r>
              <a:rPr lang="en" sz="2400" b="1"/>
              <a:t>More practically assessed achievement standards? </a:t>
            </a:r>
          </a:p>
        </p:txBody>
      </p:sp>
      <p:sp>
        <p:nvSpPr>
          <p:cNvPr id="175" name="Shape 175"/>
          <p:cNvSpPr txBox="1"/>
          <p:nvPr/>
        </p:nvSpPr>
        <p:spPr>
          <a:xfrm>
            <a:off x="0" y="974700"/>
            <a:ext cx="3229800" cy="3444900"/>
          </a:xfrm>
          <a:prstGeom prst="rect">
            <a:avLst/>
          </a:prstGeom>
          <a:noFill/>
          <a:ln>
            <a:noFill/>
          </a:ln>
        </p:spPr>
        <p:txBody>
          <a:bodyPr lIns="91425" tIns="91425" rIns="91425" bIns="91425" anchor="t" anchorCtr="0">
            <a:noAutofit/>
          </a:bodyPr>
          <a:lstStyle/>
          <a:p>
            <a:pPr marL="457200" lvl="0" indent="-228600" rtl="0">
              <a:lnSpc>
                <a:spcPct val="115000"/>
              </a:lnSpc>
              <a:spcBef>
                <a:spcPts val="0"/>
              </a:spcBef>
              <a:buChar char="●"/>
            </a:pPr>
            <a:r>
              <a:rPr lang="en"/>
              <a:t>Currently only 1 practically assessed standard at level 3</a:t>
            </a:r>
          </a:p>
          <a:p>
            <a:pPr marL="457200" lvl="0" indent="-228600" rtl="0">
              <a:lnSpc>
                <a:spcPct val="115000"/>
              </a:lnSpc>
              <a:spcBef>
                <a:spcPts val="0"/>
              </a:spcBef>
              <a:buChar char="●"/>
            </a:pPr>
            <a:r>
              <a:rPr lang="en"/>
              <a:t>Dance, Drama, Music at least 3 at each level</a:t>
            </a:r>
          </a:p>
          <a:p>
            <a:pPr marL="457200" lvl="0" indent="-228600" rtl="0">
              <a:lnSpc>
                <a:spcPct val="115000"/>
              </a:lnSpc>
              <a:spcBef>
                <a:spcPts val="0"/>
              </a:spcBef>
              <a:buChar char="●"/>
            </a:pPr>
            <a:r>
              <a:rPr lang="en"/>
              <a:t>Facilitating an event?</a:t>
            </a:r>
          </a:p>
          <a:p>
            <a:pPr marL="457200" lvl="0" indent="-228600" rtl="0">
              <a:lnSpc>
                <a:spcPct val="115000"/>
              </a:lnSpc>
              <a:spcBef>
                <a:spcPts val="0"/>
              </a:spcBef>
              <a:buChar char="●"/>
            </a:pPr>
            <a:r>
              <a:rPr lang="en"/>
              <a:t>Teaching a skill?</a:t>
            </a:r>
          </a:p>
          <a:p>
            <a:pPr marL="457200" lvl="0" indent="-228600" rtl="0">
              <a:lnSpc>
                <a:spcPct val="115000"/>
              </a:lnSpc>
              <a:spcBef>
                <a:spcPts val="0"/>
              </a:spcBef>
              <a:buChar char="●"/>
            </a:pPr>
            <a:r>
              <a:rPr lang="en"/>
              <a:t>Less competition between PE and OE for AS</a:t>
            </a:r>
          </a:p>
          <a:p>
            <a:pPr marL="457200" lvl="0" indent="-228600" rtl="0">
              <a:lnSpc>
                <a:spcPct val="115000"/>
              </a:lnSpc>
              <a:spcBef>
                <a:spcPts val="0"/>
              </a:spcBef>
              <a:buChar char="●"/>
            </a:pPr>
            <a:r>
              <a:rPr lang="en"/>
              <a:t>More achievement standards = greater variety</a:t>
            </a:r>
          </a:p>
          <a:p>
            <a:pPr marL="457200" lvl="0" indent="-228600" rtl="0">
              <a:lnSpc>
                <a:spcPct val="115000"/>
              </a:lnSpc>
              <a:spcBef>
                <a:spcPts val="0"/>
              </a:spcBef>
              <a:buChar char="●"/>
            </a:pPr>
            <a:r>
              <a:rPr lang="en"/>
              <a:t>Cater for a wider range of learning needs</a:t>
            </a:r>
          </a:p>
          <a:p>
            <a:pPr lvl="0" rtl="0">
              <a:lnSpc>
                <a:spcPct val="115000"/>
              </a:lnSpc>
              <a:spcBef>
                <a:spcPts val="0"/>
              </a:spcBef>
              <a:buNone/>
            </a:pPr>
            <a:endParaRPr/>
          </a:p>
          <a:p>
            <a:pPr lvl="0">
              <a:lnSpc>
                <a:spcPct val="115000"/>
              </a:lnSpc>
              <a:spcBef>
                <a:spcPts val="0"/>
              </a:spcBef>
              <a:buNone/>
            </a:pP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5">
                                            <p:txEl>
                                              <p:pRg st="0" end="0"/>
                                            </p:txEl>
                                          </p:spTgt>
                                        </p:tgtEl>
                                        <p:attrNameLst>
                                          <p:attrName>style.visibility</p:attrName>
                                        </p:attrNameLst>
                                      </p:cBhvr>
                                      <p:to>
                                        <p:strVal val="visible"/>
                                      </p:to>
                                    </p:set>
                                    <p:animEffect transition="in" filter="fade">
                                      <p:cBhvr>
                                        <p:cTn id="7" dur="1000"/>
                                        <p:tgtEl>
                                          <p:spTgt spid="17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5">
                                            <p:txEl>
                                              <p:pRg st="1" end="1"/>
                                            </p:txEl>
                                          </p:spTgt>
                                        </p:tgtEl>
                                        <p:attrNameLst>
                                          <p:attrName>style.visibility</p:attrName>
                                        </p:attrNameLst>
                                      </p:cBhvr>
                                      <p:to>
                                        <p:strVal val="visible"/>
                                      </p:to>
                                    </p:set>
                                    <p:animEffect transition="in" filter="fade">
                                      <p:cBhvr>
                                        <p:cTn id="12" dur="1000"/>
                                        <p:tgtEl>
                                          <p:spTgt spid="17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5">
                                            <p:txEl>
                                              <p:pRg st="2" end="2"/>
                                            </p:txEl>
                                          </p:spTgt>
                                        </p:tgtEl>
                                        <p:attrNameLst>
                                          <p:attrName>style.visibility</p:attrName>
                                        </p:attrNameLst>
                                      </p:cBhvr>
                                      <p:to>
                                        <p:strVal val="visible"/>
                                      </p:to>
                                    </p:set>
                                    <p:animEffect transition="in" filter="fade">
                                      <p:cBhvr>
                                        <p:cTn id="17" dur="1000"/>
                                        <p:tgtEl>
                                          <p:spTgt spid="17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75">
                                            <p:txEl>
                                              <p:pRg st="3" end="3"/>
                                            </p:txEl>
                                          </p:spTgt>
                                        </p:tgtEl>
                                        <p:attrNameLst>
                                          <p:attrName>style.visibility</p:attrName>
                                        </p:attrNameLst>
                                      </p:cBhvr>
                                      <p:to>
                                        <p:strVal val="visible"/>
                                      </p:to>
                                    </p:set>
                                    <p:animEffect transition="in" filter="fade">
                                      <p:cBhvr>
                                        <p:cTn id="22" dur="1000"/>
                                        <p:tgtEl>
                                          <p:spTgt spid="17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75">
                                            <p:txEl>
                                              <p:pRg st="4" end="4"/>
                                            </p:txEl>
                                          </p:spTgt>
                                        </p:tgtEl>
                                        <p:attrNameLst>
                                          <p:attrName>style.visibility</p:attrName>
                                        </p:attrNameLst>
                                      </p:cBhvr>
                                      <p:to>
                                        <p:strVal val="visible"/>
                                      </p:to>
                                    </p:set>
                                    <p:animEffect transition="in" filter="fade">
                                      <p:cBhvr>
                                        <p:cTn id="27" dur="1000"/>
                                        <p:tgtEl>
                                          <p:spTgt spid="17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75">
                                            <p:txEl>
                                              <p:pRg st="5" end="5"/>
                                            </p:txEl>
                                          </p:spTgt>
                                        </p:tgtEl>
                                        <p:attrNameLst>
                                          <p:attrName>style.visibility</p:attrName>
                                        </p:attrNameLst>
                                      </p:cBhvr>
                                      <p:to>
                                        <p:strVal val="visible"/>
                                      </p:to>
                                    </p:set>
                                    <p:animEffect transition="in" filter="fade">
                                      <p:cBhvr>
                                        <p:cTn id="32" dur="1000"/>
                                        <p:tgtEl>
                                          <p:spTgt spid="17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75">
                                            <p:txEl>
                                              <p:pRg st="6" end="6"/>
                                            </p:txEl>
                                          </p:spTgt>
                                        </p:tgtEl>
                                        <p:attrNameLst>
                                          <p:attrName>style.visibility</p:attrName>
                                        </p:attrNameLst>
                                      </p:cBhvr>
                                      <p:to>
                                        <p:strVal val="visible"/>
                                      </p:to>
                                    </p:set>
                                    <p:animEffect transition="in" filter="fade">
                                      <p:cBhvr>
                                        <p:cTn id="37" dur="1000"/>
                                        <p:tgtEl>
                                          <p:spTgt spid="175">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75">
                                            <p:txEl>
                                              <p:pRg st="7" end="7"/>
                                            </p:txEl>
                                          </p:spTgt>
                                        </p:tgtEl>
                                        <p:attrNameLst>
                                          <p:attrName>style.visibility</p:attrName>
                                        </p:attrNameLst>
                                      </p:cBhvr>
                                      <p:to>
                                        <p:strVal val="visible"/>
                                      </p:to>
                                    </p:set>
                                    <p:animEffect transition="in" filter="fade">
                                      <p:cBhvr>
                                        <p:cTn id="42" dur="1000"/>
                                        <p:tgtEl>
                                          <p:spTgt spid="175">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175">
                                            <p:txEl>
                                              <p:pRg st="8" end="8"/>
                                            </p:txEl>
                                          </p:spTgt>
                                        </p:tgtEl>
                                        <p:attrNameLst>
                                          <p:attrName>style.visibility</p:attrName>
                                        </p:attrNameLst>
                                      </p:cBhvr>
                                      <p:to>
                                        <p:strVal val="visible"/>
                                      </p:to>
                                    </p:set>
                                    <p:animEffect transition="in" filter="fade">
                                      <p:cBhvr>
                                        <p:cTn id="47" dur="1000"/>
                                        <p:tgtEl>
                                          <p:spTgt spid="175">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Shape 180"/>
          <p:cNvSpPr txBox="1">
            <a:spLocks noGrp="1"/>
          </p:cNvSpPr>
          <p:nvPr>
            <p:ph type="title" idx="4294967295"/>
          </p:nvPr>
        </p:nvSpPr>
        <p:spPr>
          <a:xfrm>
            <a:off x="460950" y="4261275"/>
            <a:ext cx="8222100" cy="767700"/>
          </a:xfrm>
          <a:prstGeom prst="rect">
            <a:avLst/>
          </a:prstGeom>
        </p:spPr>
        <p:txBody>
          <a:bodyPr lIns="91425" tIns="91425" rIns="91425" bIns="91425" anchor="b" anchorCtr="0">
            <a:noAutofit/>
          </a:bodyPr>
          <a:lstStyle/>
          <a:p>
            <a:pPr lvl="0" rtl="0">
              <a:lnSpc>
                <a:spcPct val="115000"/>
              </a:lnSpc>
              <a:spcBef>
                <a:spcPts val="0"/>
              </a:spcBef>
              <a:buNone/>
            </a:pPr>
            <a:r>
              <a:rPr lang="en" sz="1800" b="1">
                <a:solidFill>
                  <a:srgbClr val="222222"/>
                </a:solidFill>
                <a:latin typeface="Indie Flower"/>
                <a:ea typeface="Indie Flower"/>
                <a:cs typeface="Indie Flower"/>
                <a:sym typeface="Indie Flower"/>
              </a:rPr>
              <a:t>Collaboration with others who teach OE is what we must continue to help us see,</a:t>
            </a:r>
          </a:p>
          <a:p>
            <a:pPr lvl="0">
              <a:lnSpc>
                <a:spcPct val="115000"/>
              </a:lnSpc>
              <a:spcBef>
                <a:spcPts val="0"/>
              </a:spcBef>
              <a:buNone/>
            </a:pPr>
            <a:r>
              <a:rPr lang="en" sz="1800" b="1">
                <a:solidFill>
                  <a:srgbClr val="222222"/>
                </a:solidFill>
                <a:latin typeface="Indie Flower"/>
                <a:ea typeface="Indie Flower"/>
                <a:cs typeface="Indie Flower"/>
                <a:sym typeface="Indie Flower"/>
              </a:rPr>
              <a:t>New ideas and new methods help outdoor ed grow, share it all around we are one big whanau.</a:t>
            </a:r>
          </a:p>
        </p:txBody>
      </p:sp>
      <p:sp>
        <p:nvSpPr>
          <p:cNvPr id="181" name="Shape 181"/>
          <p:cNvSpPr txBox="1"/>
          <p:nvPr/>
        </p:nvSpPr>
        <p:spPr>
          <a:xfrm>
            <a:off x="97650" y="663525"/>
            <a:ext cx="4997100" cy="767700"/>
          </a:xfrm>
          <a:prstGeom prst="rect">
            <a:avLst/>
          </a:prstGeom>
          <a:noFill/>
          <a:ln>
            <a:noFill/>
          </a:ln>
        </p:spPr>
        <p:txBody>
          <a:bodyPr lIns="91425" tIns="91425" rIns="91425" bIns="91425" anchor="t" anchorCtr="0">
            <a:noAutofit/>
          </a:bodyPr>
          <a:lstStyle/>
          <a:p>
            <a:pPr lvl="0">
              <a:spcBef>
                <a:spcPts val="0"/>
              </a:spcBef>
              <a:buNone/>
            </a:pPr>
            <a:r>
              <a:rPr lang="en" b="1" u="sng">
                <a:highlight>
                  <a:srgbClr val="00FFFF"/>
                </a:highlight>
                <a:hlinkClick r:id="rId3"/>
              </a:rPr>
              <a:t>Outdoor Education Teachers NZ</a:t>
            </a:r>
          </a:p>
          <a:p>
            <a:pPr lvl="0">
              <a:spcBef>
                <a:spcPts val="0"/>
              </a:spcBef>
              <a:buNone/>
            </a:pPr>
            <a:endParaRPr b="1">
              <a:highlight>
                <a:srgbClr val="00FFFF"/>
              </a:highlight>
            </a:endParaRPr>
          </a:p>
          <a:p>
            <a:pPr lvl="0">
              <a:spcBef>
                <a:spcPts val="0"/>
              </a:spcBef>
              <a:buNone/>
            </a:pPr>
            <a:r>
              <a:rPr lang="en" b="1" u="sng">
                <a:highlight>
                  <a:srgbClr val="00FFFF"/>
                </a:highlight>
                <a:hlinkClick r:id="rId4"/>
              </a:rPr>
              <a:t>EONZ</a:t>
            </a:r>
          </a:p>
        </p:txBody>
      </p:sp>
      <p:pic>
        <p:nvPicPr>
          <p:cNvPr id="182" name="Shape 182" descr="Survey 1.JPG"/>
          <p:cNvPicPr preferRelativeResize="0"/>
          <p:nvPr/>
        </p:nvPicPr>
        <p:blipFill>
          <a:blip r:embed="rId5">
            <a:alphaModFix/>
          </a:blip>
          <a:stretch>
            <a:fillRect/>
          </a:stretch>
        </p:blipFill>
        <p:spPr>
          <a:xfrm>
            <a:off x="4842575" y="0"/>
            <a:ext cx="4899300" cy="3426599"/>
          </a:xfrm>
          <a:prstGeom prst="rect">
            <a:avLst/>
          </a:prstGeom>
          <a:noFill/>
          <a:ln>
            <a:noFill/>
          </a:ln>
        </p:spPr>
      </p:pic>
      <p:pic>
        <p:nvPicPr>
          <p:cNvPr id="183" name="Shape 183" descr="Survey 1.JPG"/>
          <p:cNvPicPr preferRelativeResize="0"/>
          <p:nvPr/>
        </p:nvPicPr>
        <p:blipFill>
          <a:blip r:embed="rId6">
            <a:alphaModFix/>
          </a:blip>
          <a:stretch>
            <a:fillRect/>
          </a:stretch>
        </p:blipFill>
        <p:spPr>
          <a:xfrm>
            <a:off x="97650" y="1436770"/>
            <a:ext cx="5192326" cy="2541449"/>
          </a:xfrm>
          <a:prstGeom prst="rect">
            <a:avLst/>
          </a:prstGeom>
          <a:noFill/>
          <a:ln>
            <a:noFill/>
          </a:ln>
        </p:spPr>
      </p:pic>
      <p:sp>
        <p:nvSpPr>
          <p:cNvPr id="184" name="Shape 184"/>
          <p:cNvSpPr txBox="1"/>
          <p:nvPr/>
        </p:nvSpPr>
        <p:spPr>
          <a:xfrm>
            <a:off x="97650" y="150825"/>
            <a:ext cx="4744800" cy="512700"/>
          </a:xfrm>
          <a:prstGeom prst="rect">
            <a:avLst/>
          </a:prstGeom>
          <a:noFill/>
          <a:ln>
            <a:noFill/>
          </a:ln>
        </p:spPr>
        <p:txBody>
          <a:bodyPr lIns="91425" tIns="91425" rIns="91425" bIns="91425" anchor="t" anchorCtr="0">
            <a:noAutofit/>
          </a:bodyPr>
          <a:lstStyle/>
          <a:p>
            <a:pPr lvl="0">
              <a:spcBef>
                <a:spcPts val="0"/>
              </a:spcBef>
              <a:buNone/>
            </a:pPr>
            <a:r>
              <a:rPr lang="en" sz="2400" b="1"/>
              <a:t>Collaboration and Sharing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2"/>
                                        </p:tgtEl>
                                        <p:attrNameLst>
                                          <p:attrName>style.visibility</p:attrName>
                                        </p:attrNameLst>
                                      </p:cBhvr>
                                      <p:to>
                                        <p:strVal val="visible"/>
                                      </p:to>
                                    </p:set>
                                    <p:animEffect transition="in" filter="fade">
                                      <p:cBhvr>
                                        <p:cTn id="7" dur="1000"/>
                                        <p:tgtEl>
                                          <p:spTgt spid="18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83"/>
                                        </p:tgtEl>
                                        <p:attrNameLst>
                                          <p:attrName>style.visibility</p:attrName>
                                        </p:attrNameLst>
                                      </p:cBhvr>
                                      <p:to>
                                        <p:strVal val="visible"/>
                                      </p:to>
                                    </p:set>
                                    <p:animEffect transition="in" filter="fade">
                                      <p:cBhvr>
                                        <p:cTn id="12" dur="1000"/>
                                        <p:tgtEl>
                                          <p:spTgt spid="18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81"/>
                                        </p:tgtEl>
                                        <p:attrNameLst>
                                          <p:attrName>style.visibility</p:attrName>
                                        </p:attrNameLst>
                                      </p:cBhvr>
                                      <p:to>
                                        <p:strVal val="visible"/>
                                      </p:to>
                                    </p:set>
                                    <p:animEffect transition="in" filter="fade">
                                      <p:cBhvr>
                                        <p:cTn id="17" dur="1000"/>
                                        <p:tgtEl>
                                          <p:spTgt spid="1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Shape 189"/>
          <p:cNvSpPr txBox="1">
            <a:spLocks noGrp="1"/>
          </p:cNvSpPr>
          <p:nvPr>
            <p:ph type="title" idx="4294967295"/>
          </p:nvPr>
        </p:nvSpPr>
        <p:spPr>
          <a:xfrm>
            <a:off x="460950" y="4026650"/>
            <a:ext cx="8222100" cy="767700"/>
          </a:xfrm>
          <a:prstGeom prst="rect">
            <a:avLst/>
          </a:prstGeom>
        </p:spPr>
        <p:txBody>
          <a:bodyPr lIns="91425" tIns="91425" rIns="91425" bIns="91425" anchor="b" anchorCtr="0">
            <a:noAutofit/>
          </a:bodyPr>
          <a:lstStyle/>
          <a:p>
            <a:pPr lvl="0" rtl="0">
              <a:lnSpc>
                <a:spcPct val="115000"/>
              </a:lnSpc>
              <a:spcBef>
                <a:spcPts val="0"/>
              </a:spcBef>
              <a:buNone/>
            </a:pPr>
            <a:r>
              <a:rPr lang="en" sz="2000" b="1">
                <a:solidFill>
                  <a:srgbClr val="222222"/>
                </a:solidFill>
                <a:latin typeface="Indie Flower"/>
                <a:ea typeface="Indie Flower"/>
                <a:cs typeface="Indie Flower"/>
                <a:sym typeface="Indie Flower"/>
              </a:rPr>
              <a:t>This rap could go on but as Ive been told,</a:t>
            </a:r>
          </a:p>
          <a:p>
            <a:pPr lvl="0">
              <a:lnSpc>
                <a:spcPct val="115000"/>
              </a:lnSpc>
              <a:spcBef>
                <a:spcPts val="0"/>
              </a:spcBef>
              <a:buNone/>
            </a:pPr>
            <a:r>
              <a:rPr lang="en" sz="2000" b="1">
                <a:solidFill>
                  <a:srgbClr val="222222"/>
                </a:solidFill>
                <a:latin typeface="Indie Flower"/>
                <a:ea typeface="Indie Flower"/>
                <a:cs typeface="Indie Flower"/>
                <a:sym typeface="Indie Flower"/>
              </a:rPr>
              <a:t>I should stick to outdoor ed and put my rapper dreams on hold!</a:t>
            </a:r>
          </a:p>
        </p:txBody>
      </p:sp>
      <p:sp>
        <p:nvSpPr>
          <p:cNvPr id="190" name="Shape 190"/>
          <p:cNvSpPr txBox="1"/>
          <p:nvPr/>
        </p:nvSpPr>
        <p:spPr>
          <a:xfrm>
            <a:off x="716175" y="374375"/>
            <a:ext cx="8154600" cy="3418200"/>
          </a:xfrm>
          <a:prstGeom prst="rect">
            <a:avLst/>
          </a:prstGeom>
          <a:noFill/>
          <a:ln>
            <a:noFill/>
          </a:ln>
        </p:spPr>
        <p:txBody>
          <a:bodyPr lIns="91425" tIns="91425" rIns="91425" bIns="91425" anchor="t" anchorCtr="0">
            <a:noAutofit/>
          </a:bodyPr>
          <a:lstStyle/>
          <a:p>
            <a:pPr lvl="0" rtl="0">
              <a:lnSpc>
                <a:spcPct val="115000"/>
              </a:lnSpc>
              <a:spcBef>
                <a:spcPts val="0"/>
              </a:spcBef>
              <a:buNone/>
            </a:pPr>
            <a:r>
              <a:rPr lang="en" sz="2400">
                <a:latin typeface="Calibri"/>
                <a:ea typeface="Calibri"/>
                <a:cs typeface="Calibri"/>
                <a:sym typeface="Calibri"/>
              </a:rPr>
              <a:t>Chewing the Fat - Wednesday Session 2</a:t>
            </a:r>
          </a:p>
          <a:p>
            <a:pPr lvl="0" rtl="0">
              <a:lnSpc>
                <a:spcPct val="115000"/>
              </a:lnSpc>
              <a:spcBef>
                <a:spcPts val="0"/>
              </a:spcBef>
              <a:buNone/>
            </a:pPr>
            <a:endParaRPr sz="1800">
              <a:latin typeface="Calibri"/>
              <a:ea typeface="Calibri"/>
              <a:cs typeface="Calibri"/>
              <a:sym typeface="Calibri"/>
            </a:endParaRPr>
          </a:p>
          <a:p>
            <a:pPr lvl="0" rtl="0">
              <a:lnSpc>
                <a:spcPct val="115000"/>
              </a:lnSpc>
              <a:spcBef>
                <a:spcPts val="0"/>
              </a:spcBef>
              <a:buNone/>
            </a:pPr>
            <a:r>
              <a:rPr lang="en" sz="1800">
                <a:latin typeface="Calibri"/>
                <a:ea typeface="Calibri"/>
                <a:cs typeface="Calibri"/>
                <a:sym typeface="Calibri"/>
              </a:rPr>
              <a:t>A chance to </a:t>
            </a:r>
          </a:p>
          <a:p>
            <a:pPr marL="457200" lvl="0" indent="-342900" rtl="0">
              <a:lnSpc>
                <a:spcPct val="115000"/>
              </a:lnSpc>
              <a:spcBef>
                <a:spcPts val="0"/>
              </a:spcBef>
              <a:buSzPct val="100000"/>
              <a:buFont typeface="Calibri"/>
              <a:buChar char="●"/>
            </a:pPr>
            <a:r>
              <a:rPr lang="en" sz="1800">
                <a:latin typeface="Calibri"/>
                <a:ea typeface="Calibri"/>
                <a:cs typeface="Calibri"/>
                <a:sym typeface="Calibri"/>
              </a:rPr>
              <a:t>Share resources </a:t>
            </a:r>
          </a:p>
          <a:p>
            <a:pPr marL="457200" lvl="0" indent="-342900" rtl="0">
              <a:lnSpc>
                <a:spcPct val="115000"/>
              </a:lnSpc>
              <a:spcBef>
                <a:spcPts val="0"/>
              </a:spcBef>
              <a:buSzPct val="100000"/>
              <a:buFont typeface="Calibri"/>
              <a:buChar char="●"/>
            </a:pPr>
            <a:r>
              <a:rPr lang="en" sz="1800">
                <a:latin typeface="Calibri"/>
                <a:ea typeface="Calibri"/>
                <a:cs typeface="Calibri"/>
                <a:sym typeface="Calibri"/>
              </a:rPr>
              <a:t>Brainstorm AS’s</a:t>
            </a:r>
          </a:p>
          <a:p>
            <a:pPr marL="457200" lvl="0" indent="-342900" rtl="0">
              <a:lnSpc>
                <a:spcPct val="115000"/>
              </a:lnSpc>
              <a:spcBef>
                <a:spcPts val="0"/>
              </a:spcBef>
              <a:buSzPct val="100000"/>
              <a:buFont typeface="Calibri"/>
              <a:buChar char="●"/>
            </a:pPr>
            <a:r>
              <a:rPr lang="en" sz="1800">
                <a:latin typeface="Calibri"/>
                <a:ea typeface="Calibri"/>
                <a:cs typeface="Calibri"/>
                <a:sym typeface="Calibri"/>
              </a:rPr>
              <a:t>Discuss how we can enhance sustainability in our programmes</a:t>
            </a:r>
          </a:p>
          <a:p>
            <a:pPr marL="457200" lvl="0" indent="-342900" rtl="0">
              <a:lnSpc>
                <a:spcPct val="115000"/>
              </a:lnSpc>
              <a:spcBef>
                <a:spcPts val="0"/>
              </a:spcBef>
              <a:buSzPct val="100000"/>
              <a:buFont typeface="Calibri"/>
              <a:buChar char="●"/>
            </a:pPr>
            <a:r>
              <a:rPr lang="en" sz="1800">
                <a:latin typeface="Calibri"/>
                <a:ea typeface="Calibri"/>
                <a:cs typeface="Calibri"/>
                <a:sym typeface="Calibri"/>
              </a:rPr>
              <a:t>Check out OE Teachers NZ survey </a:t>
            </a:r>
          </a:p>
          <a:p>
            <a:pPr marL="457200" lvl="0" indent="-342900" rtl="0">
              <a:lnSpc>
                <a:spcPct val="115000"/>
              </a:lnSpc>
              <a:spcBef>
                <a:spcPts val="0"/>
              </a:spcBef>
              <a:buSzPct val="100000"/>
              <a:buFont typeface="Calibri"/>
              <a:buChar char="●"/>
            </a:pPr>
            <a:r>
              <a:rPr lang="en" sz="1800">
                <a:latin typeface="Calibri"/>
                <a:ea typeface="Calibri"/>
                <a:cs typeface="Calibri"/>
                <a:sym typeface="Calibri"/>
              </a:rPr>
              <a:t>Have enriching conversations about learning </a:t>
            </a:r>
          </a:p>
          <a:p>
            <a:pPr lvl="0" rtl="0">
              <a:lnSpc>
                <a:spcPct val="115000"/>
              </a:lnSpc>
              <a:spcBef>
                <a:spcPts val="0"/>
              </a:spcBef>
              <a:buNone/>
            </a:pPr>
            <a:endParaRPr sz="1800">
              <a:solidFill>
                <a:srgbClr val="1F497D"/>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0">
                                            <p:txEl>
                                              <p:pRg st="0" end="0"/>
                                            </p:txEl>
                                          </p:spTgt>
                                        </p:tgtEl>
                                        <p:attrNameLst>
                                          <p:attrName>style.visibility</p:attrName>
                                        </p:attrNameLst>
                                      </p:cBhvr>
                                      <p:to>
                                        <p:strVal val="visible"/>
                                      </p:to>
                                    </p:set>
                                    <p:animEffect transition="in" filter="fade">
                                      <p:cBhvr>
                                        <p:cTn id="7" dur="1000"/>
                                        <p:tgtEl>
                                          <p:spTgt spid="19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90">
                                            <p:txEl>
                                              <p:pRg st="1" end="1"/>
                                            </p:txEl>
                                          </p:spTgt>
                                        </p:tgtEl>
                                        <p:attrNameLst>
                                          <p:attrName>style.visibility</p:attrName>
                                        </p:attrNameLst>
                                      </p:cBhvr>
                                      <p:to>
                                        <p:strVal val="visible"/>
                                      </p:to>
                                    </p:set>
                                    <p:animEffect transition="in" filter="fade">
                                      <p:cBhvr>
                                        <p:cTn id="12" dur="1000"/>
                                        <p:tgtEl>
                                          <p:spTgt spid="19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90">
                                            <p:txEl>
                                              <p:pRg st="2" end="2"/>
                                            </p:txEl>
                                          </p:spTgt>
                                        </p:tgtEl>
                                        <p:attrNameLst>
                                          <p:attrName>style.visibility</p:attrName>
                                        </p:attrNameLst>
                                      </p:cBhvr>
                                      <p:to>
                                        <p:strVal val="visible"/>
                                      </p:to>
                                    </p:set>
                                    <p:animEffect transition="in" filter="fade">
                                      <p:cBhvr>
                                        <p:cTn id="17" dur="1000"/>
                                        <p:tgtEl>
                                          <p:spTgt spid="190">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90">
                                            <p:txEl>
                                              <p:pRg st="3" end="3"/>
                                            </p:txEl>
                                          </p:spTgt>
                                        </p:tgtEl>
                                        <p:attrNameLst>
                                          <p:attrName>style.visibility</p:attrName>
                                        </p:attrNameLst>
                                      </p:cBhvr>
                                      <p:to>
                                        <p:strVal val="visible"/>
                                      </p:to>
                                    </p:set>
                                    <p:animEffect transition="in" filter="fade">
                                      <p:cBhvr>
                                        <p:cTn id="22" dur="1000"/>
                                        <p:tgtEl>
                                          <p:spTgt spid="190">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90">
                                            <p:txEl>
                                              <p:pRg st="4" end="4"/>
                                            </p:txEl>
                                          </p:spTgt>
                                        </p:tgtEl>
                                        <p:attrNameLst>
                                          <p:attrName>style.visibility</p:attrName>
                                        </p:attrNameLst>
                                      </p:cBhvr>
                                      <p:to>
                                        <p:strVal val="visible"/>
                                      </p:to>
                                    </p:set>
                                    <p:animEffect transition="in" filter="fade">
                                      <p:cBhvr>
                                        <p:cTn id="27" dur="1000"/>
                                        <p:tgtEl>
                                          <p:spTgt spid="190">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90">
                                            <p:txEl>
                                              <p:pRg st="5" end="5"/>
                                            </p:txEl>
                                          </p:spTgt>
                                        </p:tgtEl>
                                        <p:attrNameLst>
                                          <p:attrName>style.visibility</p:attrName>
                                        </p:attrNameLst>
                                      </p:cBhvr>
                                      <p:to>
                                        <p:strVal val="visible"/>
                                      </p:to>
                                    </p:set>
                                    <p:animEffect transition="in" filter="fade">
                                      <p:cBhvr>
                                        <p:cTn id="32" dur="1000"/>
                                        <p:tgtEl>
                                          <p:spTgt spid="190">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90">
                                            <p:txEl>
                                              <p:pRg st="6" end="6"/>
                                            </p:txEl>
                                          </p:spTgt>
                                        </p:tgtEl>
                                        <p:attrNameLst>
                                          <p:attrName>style.visibility</p:attrName>
                                        </p:attrNameLst>
                                      </p:cBhvr>
                                      <p:to>
                                        <p:strVal val="visible"/>
                                      </p:to>
                                    </p:set>
                                    <p:animEffect transition="in" filter="fade">
                                      <p:cBhvr>
                                        <p:cTn id="37" dur="1000"/>
                                        <p:tgtEl>
                                          <p:spTgt spid="190">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90">
                                            <p:txEl>
                                              <p:pRg st="7" end="7"/>
                                            </p:txEl>
                                          </p:spTgt>
                                        </p:tgtEl>
                                        <p:attrNameLst>
                                          <p:attrName>style.visibility</p:attrName>
                                        </p:attrNameLst>
                                      </p:cBhvr>
                                      <p:to>
                                        <p:strVal val="visible"/>
                                      </p:to>
                                    </p:set>
                                    <p:animEffect transition="in" filter="fade">
                                      <p:cBhvr>
                                        <p:cTn id="42" dur="1000"/>
                                        <p:tgtEl>
                                          <p:spTgt spid="190">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190">
                                            <p:txEl>
                                              <p:pRg st="8" end="8"/>
                                            </p:txEl>
                                          </p:spTgt>
                                        </p:tgtEl>
                                        <p:attrNameLst>
                                          <p:attrName>style.visibility</p:attrName>
                                        </p:attrNameLst>
                                      </p:cBhvr>
                                      <p:to>
                                        <p:strVal val="visible"/>
                                      </p:to>
                                    </p:set>
                                    <p:animEffect transition="in" filter="fade">
                                      <p:cBhvr>
                                        <p:cTn id="47" dur="1000"/>
                                        <p:tgtEl>
                                          <p:spTgt spid="190">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pic>
        <p:nvPicPr>
          <p:cNvPr id="73" name="Shape 73"/>
          <p:cNvPicPr preferRelativeResize="0"/>
          <p:nvPr/>
        </p:nvPicPr>
        <p:blipFill>
          <a:blip r:embed="rId3">
            <a:alphaModFix/>
          </a:blip>
          <a:stretch>
            <a:fillRect/>
          </a:stretch>
        </p:blipFill>
        <p:spPr>
          <a:xfrm>
            <a:off x="128699" y="1506424"/>
            <a:ext cx="4900743" cy="3222300"/>
          </a:xfrm>
          <a:prstGeom prst="rect">
            <a:avLst/>
          </a:prstGeom>
          <a:noFill/>
          <a:ln>
            <a:noFill/>
          </a:ln>
        </p:spPr>
      </p:pic>
      <p:pic>
        <p:nvPicPr>
          <p:cNvPr id="74" name="Shape 74"/>
          <p:cNvPicPr preferRelativeResize="0"/>
          <p:nvPr/>
        </p:nvPicPr>
        <p:blipFill>
          <a:blip r:embed="rId4">
            <a:alphaModFix/>
          </a:blip>
          <a:stretch>
            <a:fillRect/>
          </a:stretch>
        </p:blipFill>
        <p:spPr>
          <a:xfrm>
            <a:off x="2381999" y="299400"/>
            <a:ext cx="6582750" cy="43736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fade">
                                      <p:cBhvr>
                                        <p:cTn id="7" dur="1000"/>
                                        <p:tgtEl>
                                          <p:spTgt spid="7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4"/>
                                        </p:tgtEl>
                                        <p:attrNameLst>
                                          <p:attrName>style.visibility</p:attrName>
                                        </p:attrNameLst>
                                      </p:cBhvr>
                                      <p:to>
                                        <p:strVal val="visible"/>
                                      </p:to>
                                    </p:set>
                                    <p:animEffect transition="in" filter="fade">
                                      <p:cBhvr>
                                        <p:cTn id="12" dur="10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sp>
        <p:nvSpPr>
          <p:cNvPr id="79" name="Shape 79" descr="What we are doing with OE at THS" title="THS OE Rap">
            <a:hlinkClick r:id="rId3"/>
          </p:cNvPr>
          <p:cNvSpPr/>
          <p:nvPr/>
        </p:nvSpPr>
        <p:spPr>
          <a:xfrm>
            <a:off x="1825201" y="404300"/>
            <a:ext cx="5994124" cy="4495599"/>
          </a:xfrm>
          <a:prstGeom prst="rect">
            <a:avLst/>
          </a:prstGeom>
          <a:blipFill>
            <a:blip r:embed="rId4">
              <a:alphaModFix/>
            </a:blip>
            <a:stretch>
              <a:fillRect/>
            </a:stretch>
          </a:blipFill>
          <a:ln>
            <a:noFill/>
          </a:ln>
        </p:spPr>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pic>
        <p:nvPicPr>
          <p:cNvPr id="84" name="Shape 84"/>
          <p:cNvPicPr preferRelativeResize="0"/>
          <p:nvPr/>
        </p:nvPicPr>
        <p:blipFill>
          <a:blip r:embed="rId3">
            <a:alphaModFix/>
          </a:blip>
          <a:stretch>
            <a:fillRect/>
          </a:stretch>
        </p:blipFill>
        <p:spPr>
          <a:xfrm>
            <a:off x="3862375" y="232175"/>
            <a:ext cx="5024450" cy="3768325"/>
          </a:xfrm>
          <a:prstGeom prst="rect">
            <a:avLst/>
          </a:prstGeom>
          <a:noFill/>
          <a:ln>
            <a:noFill/>
          </a:ln>
        </p:spPr>
      </p:pic>
      <p:pic>
        <p:nvPicPr>
          <p:cNvPr id="85" name="Shape 85"/>
          <p:cNvPicPr preferRelativeResize="0"/>
          <p:nvPr/>
        </p:nvPicPr>
        <p:blipFill>
          <a:blip r:embed="rId4">
            <a:alphaModFix/>
          </a:blip>
          <a:stretch>
            <a:fillRect/>
          </a:stretch>
        </p:blipFill>
        <p:spPr>
          <a:xfrm>
            <a:off x="238100" y="166675"/>
            <a:ext cx="4654574" cy="3490925"/>
          </a:xfrm>
          <a:prstGeom prst="rect">
            <a:avLst/>
          </a:prstGeom>
          <a:noFill/>
          <a:ln>
            <a:noFill/>
          </a:ln>
        </p:spPr>
      </p:pic>
      <p:pic>
        <p:nvPicPr>
          <p:cNvPr id="86" name="Shape 86"/>
          <p:cNvPicPr preferRelativeResize="0"/>
          <p:nvPr/>
        </p:nvPicPr>
        <p:blipFill>
          <a:blip r:embed="rId5">
            <a:alphaModFix/>
          </a:blip>
          <a:stretch>
            <a:fillRect/>
          </a:stretch>
        </p:blipFill>
        <p:spPr>
          <a:xfrm>
            <a:off x="1936749" y="485774"/>
            <a:ext cx="6083299" cy="4562474"/>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fade">
                                      <p:cBhvr>
                                        <p:cTn id="7" dur="1000"/>
                                        <p:tgtEl>
                                          <p:spTgt spid="8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5"/>
                                        </p:tgtEl>
                                        <p:attrNameLst>
                                          <p:attrName>style.visibility</p:attrName>
                                        </p:attrNameLst>
                                      </p:cBhvr>
                                      <p:to>
                                        <p:strVal val="visible"/>
                                      </p:to>
                                    </p:set>
                                    <p:animEffect transition="in" filter="fade">
                                      <p:cBhvr>
                                        <p:cTn id="12" dur="1000"/>
                                        <p:tgtEl>
                                          <p:spTgt spid="8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6"/>
                                        </p:tgtEl>
                                        <p:attrNameLst>
                                          <p:attrName>style.visibility</p:attrName>
                                        </p:attrNameLst>
                                      </p:cBhvr>
                                      <p:to>
                                        <p:strVal val="visible"/>
                                      </p:to>
                                    </p:set>
                                    <p:animEffect transition="in" filter="fade">
                                      <p:cBhvr>
                                        <p:cTn id="17" dur="10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Shape 91"/>
          <p:cNvSpPr txBox="1">
            <a:spLocks noGrp="1"/>
          </p:cNvSpPr>
          <p:nvPr>
            <p:ph type="title" idx="4294967295"/>
          </p:nvPr>
        </p:nvSpPr>
        <p:spPr>
          <a:xfrm>
            <a:off x="471900" y="3222825"/>
            <a:ext cx="8222100" cy="1416300"/>
          </a:xfrm>
          <a:prstGeom prst="rect">
            <a:avLst/>
          </a:prstGeom>
        </p:spPr>
        <p:txBody>
          <a:bodyPr lIns="91425" tIns="91425" rIns="91425" bIns="91425" anchor="b" anchorCtr="0">
            <a:noAutofit/>
          </a:bodyPr>
          <a:lstStyle/>
          <a:p>
            <a:pPr lvl="0" rtl="0">
              <a:lnSpc>
                <a:spcPct val="115000"/>
              </a:lnSpc>
              <a:spcBef>
                <a:spcPts val="0"/>
              </a:spcBef>
              <a:buNone/>
            </a:pPr>
            <a:endParaRPr sz="1800" b="1">
              <a:solidFill>
                <a:srgbClr val="222222"/>
              </a:solidFill>
              <a:latin typeface="Indie Flower"/>
              <a:ea typeface="Indie Flower"/>
              <a:cs typeface="Indie Flower"/>
              <a:sym typeface="Indie Flower"/>
            </a:endParaRPr>
          </a:p>
          <a:p>
            <a:pPr lvl="0" rtl="0">
              <a:lnSpc>
                <a:spcPct val="115000"/>
              </a:lnSpc>
              <a:spcBef>
                <a:spcPts val="0"/>
              </a:spcBef>
              <a:buNone/>
            </a:pPr>
            <a:endParaRPr sz="1800" b="1">
              <a:solidFill>
                <a:srgbClr val="222222"/>
              </a:solidFill>
              <a:latin typeface="Indie Flower"/>
              <a:ea typeface="Indie Flower"/>
              <a:cs typeface="Indie Flower"/>
              <a:sym typeface="Indie Flower"/>
            </a:endParaRPr>
          </a:p>
          <a:p>
            <a:pPr lvl="0" rtl="0">
              <a:lnSpc>
                <a:spcPct val="115000"/>
              </a:lnSpc>
              <a:spcBef>
                <a:spcPts val="0"/>
              </a:spcBef>
              <a:buNone/>
            </a:pPr>
            <a:endParaRPr sz="1800" b="1">
              <a:solidFill>
                <a:srgbClr val="222222"/>
              </a:solidFill>
              <a:latin typeface="Indie Flower"/>
              <a:ea typeface="Indie Flower"/>
              <a:cs typeface="Indie Flower"/>
              <a:sym typeface="Indie Flower"/>
            </a:endParaRPr>
          </a:p>
          <a:p>
            <a:pPr lvl="0" rtl="0">
              <a:lnSpc>
                <a:spcPct val="115000"/>
              </a:lnSpc>
              <a:spcBef>
                <a:spcPts val="0"/>
              </a:spcBef>
              <a:buNone/>
            </a:pPr>
            <a:endParaRPr sz="1800" b="1">
              <a:solidFill>
                <a:srgbClr val="222222"/>
              </a:solidFill>
              <a:latin typeface="Indie Flower"/>
              <a:ea typeface="Indie Flower"/>
              <a:cs typeface="Indie Flower"/>
              <a:sym typeface="Indie Flower"/>
            </a:endParaRPr>
          </a:p>
          <a:p>
            <a:pPr lvl="0" rtl="0">
              <a:lnSpc>
                <a:spcPct val="115000"/>
              </a:lnSpc>
              <a:spcBef>
                <a:spcPts val="0"/>
              </a:spcBef>
              <a:buNone/>
            </a:pPr>
            <a:endParaRPr sz="1800" b="1">
              <a:solidFill>
                <a:srgbClr val="222222"/>
              </a:solidFill>
              <a:latin typeface="Indie Flower"/>
              <a:ea typeface="Indie Flower"/>
              <a:cs typeface="Indie Flower"/>
              <a:sym typeface="Indie Flower"/>
            </a:endParaRPr>
          </a:p>
          <a:p>
            <a:pPr lvl="0" rtl="0">
              <a:lnSpc>
                <a:spcPct val="115000"/>
              </a:lnSpc>
              <a:spcBef>
                <a:spcPts val="0"/>
              </a:spcBef>
              <a:buNone/>
            </a:pPr>
            <a:endParaRPr sz="1800" b="1">
              <a:solidFill>
                <a:srgbClr val="222222"/>
              </a:solidFill>
              <a:latin typeface="Indie Flower"/>
              <a:ea typeface="Indie Flower"/>
              <a:cs typeface="Indie Flower"/>
              <a:sym typeface="Indie Flower"/>
            </a:endParaRPr>
          </a:p>
          <a:p>
            <a:pPr lvl="0" rtl="0">
              <a:lnSpc>
                <a:spcPct val="115000"/>
              </a:lnSpc>
              <a:spcBef>
                <a:spcPts val="0"/>
              </a:spcBef>
              <a:buNone/>
            </a:pPr>
            <a:endParaRPr sz="1800" b="1">
              <a:solidFill>
                <a:srgbClr val="222222"/>
              </a:solidFill>
              <a:latin typeface="Indie Flower"/>
              <a:ea typeface="Indie Flower"/>
              <a:cs typeface="Indie Flower"/>
              <a:sym typeface="Indie Flower"/>
            </a:endParaRPr>
          </a:p>
          <a:p>
            <a:pPr lvl="0" rtl="0">
              <a:lnSpc>
                <a:spcPct val="115000"/>
              </a:lnSpc>
              <a:spcBef>
                <a:spcPts val="0"/>
              </a:spcBef>
              <a:buNone/>
            </a:pPr>
            <a:r>
              <a:rPr lang="en" sz="2000" b="1">
                <a:solidFill>
                  <a:srgbClr val="222222"/>
                </a:solidFill>
                <a:latin typeface="Indie Flower"/>
                <a:ea typeface="Indie Flower"/>
                <a:cs typeface="Indie Flower"/>
                <a:sym typeface="Indie Flower"/>
              </a:rPr>
              <a:t>Now this is a story all about how outdoor ed in k-town likes to get down,</a:t>
            </a:r>
          </a:p>
          <a:p>
            <a:pPr lvl="0" rtl="0">
              <a:lnSpc>
                <a:spcPct val="115000"/>
              </a:lnSpc>
              <a:spcBef>
                <a:spcPts val="0"/>
              </a:spcBef>
              <a:buNone/>
            </a:pPr>
            <a:r>
              <a:rPr lang="en" sz="2000" b="1">
                <a:solidFill>
                  <a:srgbClr val="222222"/>
                </a:solidFill>
                <a:latin typeface="Indie Flower"/>
                <a:ea typeface="Indie Flower"/>
                <a:cs typeface="Indie Flower"/>
                <a:sym typeface="Indie Flower"/>
              </a:rPr>
              <a:t>We'd like to take a minute to share our learning, </a:t>
            </a:r>
          </a:p>
          <a:p>
            <a:pPr lvl="0">
              <a:lnSpc>
                <a:spcPct val="115000"/>
              </a:lnSpc>
              <a:spcBef>
                <a:spcPts val="0"/>
              </a:spcBef>
              <a:buNone/>
            </a:pPr>
            <a:r>
              <a:rPr lang="en" sz="2000" b="1">
                <a:solidFill>
                  <a:srgbClr val="222222"/>
                </a:solidFill>
                <a:latin typeface="Indie Flower"/>
                <a:ea typeface="Indie Flower"/>
                <a:cs typeface="Indie Flower"/>
                <a:sym typeface="Indie Flower"/>
              </a:rPr>
              <a:t>times are changing and the tide is turning.</a:t>
            </a:r>
          </a:p>
        </p:txBody>
      </p:sp>
      <p:sp>
        <p:nvSpPr>
          <p:cNvPr id="92" name="Shape 92"/>
          <p:cNvSpPr txBox="1"/>
          <p:nvPr/>
        </p:nvSpPr>
        <p:spPr>
          <a:xfrm>
            <a:off x="828900" y="303025"/>
            <a:ext cx="7672800" cy="722700"/>
          </a:xfrm>
          <a:prstGeom prst="rect">
            <a:avLst/>
          </a:prstGeom>
          <a:noFill/>
          <a:ln>
            <a:noFill/>
          </a:ln>
        </p:spPr>
        <p:txBody>
          <a:bodyPr lIns="91425" tIns="91425" rIns="91425" bIns="91425" anchor="t" anchorCtr="0">
            <a:noAutofit/>
          </a:bodyPr>
          <a:lstStyle/>
          <a:p>
            <a:pPr lvl="0">
              <a:spcBef>
                <a:spcPts val="0"/>
              </a:spcBef>
              <a:buNone/>
            </a:pPr>
            <a:r>
              <a:rPr lang="en" sz="2400" b="1"/>
              <a:t>Strengthening and Nourishing Outdoor Education</a:t>
            </a:r>
            <a:r>
              <a:rPr lang="en" sz="2400"/>
              <a:t> </a:t>
            </a:r>
          </a:p>
          <a:p>
            <a:pPr lvl="0">
              <a:spcBef>
                <a:spcPts val="0"/>
              </a:spcBef>
              <a:buNone/>
            </a:pPr>
            <a:endParaRPr sz="2400"/>
          </a:p>
          <a:p>
            <a:pPr lvl="0">
              <a:spcBef>
                <a:spcPts val="0"/>
              </a:spcBef>
              <a:buNone/>
            </a:pPr>
            <a:endParaRPr sz="2400"/>
          </a:p>
        </p:txBody>
      </p:sp>
      <p:sp>
        <p:nvSpPr>
          <p:cNvPr id="93" name="Shape 93"/>
          <p:cNvSpPr txBox="1"/>
          <p:nvPr/>
        </p:nvSpPr>
        <p:spPr>
          <a:xfrm>
            <a:off x="956425" y="960150"/>
            <a:ext cx="4761000" cy="2424600"/>
          </a:xfrm>
          <a:prstGeom prst="rect">
            <a:avLst/>
          </a:prstGeom>
          <a:noFill/>
          <a:ln>
            <a:noFill/>
          </a:ln>
        </p:spPr>
        <p:txBody>
          <a:bodyPr lIns="91425" tIns="91425" rIns="91425" bIns="91425" anchor="t" anchorCtr="0">
            <a:noAutofit/>
          </a:bodyPr>
          <a:lstStyle/>
          <a:p>
            <a:pPr marL="457200" lvl="0" indent="-342900" rtl="0">
              <a:spcBef>
                <a:spcPts val="0"/>
              </a:spcBef>
              <a:buSzPct val="100000"/>
              <a:buChar char="●"/>
            </a:pPr>
            <a:r>
              <a:rPr lang="en" sz="1800"/>
              <a:t>Technology</a:t>
            </a:r>
          </a:p>
          <a:p>
            <a:pPr marL="457200" lvl="0" indent="-342900" rtl="0">
              <a:spcBef>
                <a:spcPts val="0"/>
              </a:spcBef>
              <a:buSzPct val="100000"/>
              <a:buChar char="●"/>
            </a:pPr>
            <a:r>
              <a:rPr lang="en" sz="1800"/>
              <a:t>Timetable</a:t>
            </a:r>
          </a:p>
          <a:p>
            <a:pPr marL="457200" lvl="0" indent="-342900" rtl="0">
              <a:spcBef>
                <a:spcPts val="0"/>
              </a:spcBef>
              <a:buSzPct val="100000"/>
              <a:buChar char="●"/>
            </a:pPr>
            <a:r>
              <a:rPr lang="en" sz="1800"/>
              <a:t>Integration</a:t>
            </a:r>
          </a:p>
          <a:p>
            <a:pPr marL="457200" lvl="0" indent="-342900" rtl="0">
              <a:spcBef>
                <a:spcPts val="0"/>
              </a:spcBef>
              <a:buSzPct val="100000"/>
              <a:buChar char="●"/>
            </a:pPr>
            <a:r>
              <a:rPr lang="en" sz="1800"/>
              <a:t>Practically assessed  achievement standards?</a:t>
            </a:r>
          </a:p>
          <a:p>
            <a:pPr marL="457200" lvl="0" indent="-342900" rtl="0">
              <a:spcBef>
                <a:spcPts val="0"/>
              </a:spcBef>
              <a:buSzPct val="100000"/>
              <a:buChar char="●"/>
            </a:pPr>
            <a:r>
              <a:rPr lang="en" sz="1800"/>
              <a:t>Sustainability </a:t>
            </a:r>
          </a:p>
          <a:p>
            <a:pPr marL="457200" lvl="0" indent="-342900" rtl="0">
              <a:spcBef>
                <a:spcPts val="0"/>
              </a:spcBef>
              <a:buSzPct val="100000"/>
              <a:buChar char="●"/>
            </a:pPr>
            <a:r>
              <a:rPr lang="en" sz="1800"/>
              <a:t>Using local places</a:t>
            </a:r>
          </a:p>
          <a:p>
            <a:pPr marL="457200" lvl="0" indent="-342900" rtl="0">
              <a:spcBef>
                <a:spcPts val="0"/>
              </a:spcBef>
              <a:buSzPct val="100000"/>
              <a:buChar char="●"/>
            </a:pPr>
            <a:r>
              <a:rPr lang="en" sz="1800"/>
              <a:t>Work together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3">
                                            <p:txEl>
                                              <p:pRg st="0" end="0"/>
                                            </p:txEl>
                                          </p:spTgt>
                                        </p:tgtEl>
                                        <p:attrNameLst>
                                          <p:attrName>style.visibility</p:attrName>
                                        </p:attrNameLst>
                                      </p:cBhvr>
                                      <p:to>
                                        <p:strVal val="visible"/>
                                      </p:to>
                                    </p:set>
                                    <p:animEffect transition="in" filter="fade">
                                      <p:cBhvr>
                                        <p:cTn id="7" dur="1000"/>
                                        <p:tgtEl>
                                          <p:spTgt spid="9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3">
                                            <p:txEl>
                                              <p:pRg st="1" end="1"/>
                                            </p:txEl>
                                          </p:spTgt>
                                        </p:tgtEl>
                                        <p:attrNameLst>
                                          <p:attrName>style.visibility</p:attrName>
                                        </p:attrNameLst>
                                      </p:cBhvr>
                                      <p:to>
                                        <p:strVal val="visible"/>
                                      </p:to>
                                    </p:set>
                                    <p:animEffect transition="in" filter="fade">
                                      <p:cBhvr>
                                        <p:cTn id="12" dur="1000"/>
                                        <p:tgtEl>
                                          <p:spTgt spid="9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3">
                                            <p:txEl>
                                              <p:pRg st="2" end="2"/>
                                            </p:txEl>
                                          </p:spTgt>
                                        </p:tgtEl>
                                        <p:attrNameLst>
                                          <p:attrName>style.visibility</p:attrName>
                                        </p:attrNameLst>
                                      </p:cBhvr>
                                      <p:to>
                                        <p:strVal val="visible"/>
                                      </p:to>
                                    </p:set>
                                    <p:animEffect transition="in" filter="fade">
                                      <p:cBhvr>
                                        <p:cTn id="17" dur="1000"/>
                                        <p:tgtEl>
                                          <p:spTgt spid="9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93">
                                            <p:txEl>
                                              <p:pRg st="3" end="3"/>
                                            </p:txEl>
                                          </p:spTgt>
                                        </p:tgtEl>
                                        <p:attrNameLst>
                                          <p:attrName>style.visibility</p:attrName>
                                        </p:attrNameLst>
                                      </p:cBhvr>
                                      <p:to>
                                        <p:strVal val="visible"/>
                                      </p:to>
                                    </p:set>
                                    <p:animEffect transition="in" filter="fade">
                                      <p:cBhvr>
                                        <p:cTn id="22" dur="1000"/>
                                        <p:tgtEl>
                                          <p:spTgt spid="9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93">
                                            <p:txEl>
                                              <p:pRg st="4" end="4"/>
                                            </p:txEl>
                                          </p:spTgt>
                                        </p:tgtEl>
                                        <p:attrNameLst>
                                          <p:attrName>style.visibility</p:attrName>
                                        </p:attrNameLst>
                                      </p:cBhvr>
                                      <p:to>
                                        <p:strVal val="visible"/>
                                      </p:to>
                                    </p:set>
                                    <p:animEffect transition="in" filter="fade">
                                      <p:cBhvr>
                                        <p:cTn id="27" dur="1000"/>
                                        <p:tgtEl>
                                          <p:spTgt spid="9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93">
                                            <p:txEl>
                                              <p:pRg st="5" end="5"/>
                                            </p:txEl>
                                          </p:spTgt>
                                        </p:tgtEl>
                                        <p:attrNameLst>
                                          <p:attrName>style.visibility</p:attrName>
                                        </p:attrNameLst>
                                      </p:cBhvr>
                                      <p:to>
                                        <p:strVal val="visible"/>
                                      </p:to>
                                    </p:set>
                                    <p:animEffect transition="in" filter="fade">
                                      <p:cBhvr>
                                        <p:cTn id="32" dur="1000"/>
                                        <p:tgtEl>
                                          <p:spTgt spid="9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93">
                                            <p:txEl>
                                              <p:pRg st="6" end="6"/>
                                            </p:txEl>
                                          </p:spTgt>
                                        </p:tgtEl>
                                        <p:attrNameLst>
                                          <p:attrName>style.visibility</p:attrName>
                                        </p:attrNameLst>
                                      </p:cBhvr>
                                      <p:to>
                                        <p:strVal val="visible"/>
                                      </p:to>
                                    </p:set>
                                    <p:animEffect transition="in" filter="fade">
                                      <p:cBhvr>
                                        <p:cTn id="37" dur="1000"/>
                                        <p:tgtEl>
                                          <p:spTgt spid="9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98" name="Shape 98"/>
          <p:cNvSpPr txBox="1">
            <a:spLocks noGrp="1"/>
          </p:cNvSpPr>
          <p:nvPr>
            <p:ph type="title" idx="4294967295"/>
          </p:nvPr>
        </p:nvSpPr>
        <p:spPr>
          <a:xfrm>
            <a:off x="5900000" y="3902800"/>
            <a:ext cx="3235800" cy="1141800"/>
          </a:xfrm>
          <a:prstGeom prst="rect">
            <a:avLst/>
          </a:prstGeom>
        </p:spPr>
        <p:txBody>
          <a:bodyPr lIns="91425" tIns="91425" rIns="91425" bIns="91425" anchor="b" anchorCtr="0">
            <a:noAutofit/>
          </a:bodyPr>
          <a:lstStyle/>
          <a:p>
            <a:pPr lvl="0" rtl="0">
              <a:lnSpc>
                <a:spcPct val="115000"/>
              </a:lnSpc>
              <a:spcBef>
                <a:spcPts val="0"/>
              </a:spcBef>
              <a:buNone/>
            </a:pPr>
            <a:endParaRPr sz="2000" b="1">
              <a:solidFill>
                <a:srgbClr val="222222"/>
              </a:solidFill>
              <a:latin typeface="Indie Flower"/>
              <a:ea typeface="Indie Flower"/>
              <a:cs typeface="Indie Flower"/>
              <a:sym typeface="Indie Flower"/>
            </a:endParaRPr>
          </a:p>
          <a:p>
            <a:pPr lvl="0" rtl="0">
              <a:lnSpc>
                <a:spcPct val="115000"/>
              </a:lnSpc>
              <a:spcBef>
                <a:spcPts val="0"/>
              </a:spcBef>
              <a:buNone/>
            </a:pPr>
            <a:endParaRPr sz="2000" b="1">
              <a:solidFill>
                <a:srgbClr val="222222"/>
              </a:solidFill>
              <a:latin typeface="Indie Flower"/>
              <a:ea typeface="Indie Flower"/>
              <a:cs typeface="Indie Flower"/>
              <a:sym typeface="Indie Flower"/>
            </a:endParaRPr>
          </a:p>
          <a:p>
            <a:pPr lvl="0" rtl="0">
              <a:lnSpc>
                <a:spcPct val="115000"/>
              </a:lnSpc>
              <a:spcBef>
                <a:spcPts val="0"/>
              </a:spcBef>
              <a:buNone/>
            </a:pPr>
            <a:endParaRPr sz="2000" b="1">
              <a:solidFill>
                <a:srgbClr val="222222"/>
              </a:solidFill>
              <a:latin typeface="Indie Flower"/>
              <a:ea typeface="Indie Flower"/>
              <a:cs typeface="Indie Flower"/>
              <a:sym typeface="Indie Flower"/>
            </a:endParaRPr>
          </a:p>
          <a:p>
            <a:pPr lvl="0" rtl="0">
              <a:lnSpc>
                <a:spcPct val="115000"/>
              </a:lnSpc>
              <a:spcBef>
                <a:spcPts val="0"/>
              </a:spcBef>
              <a:buNone/>
            </a:pPr>
            <a:endParaRPr sz="2000" b="1">
              <a:solidFill>
                <a:srgbClr val="222222"/>
              </a:solidFill>
              <a:latin typeface="Indie Flower"/>
              <a:ea typeface="Indie Flower"/>
              <a:cs typeface="Indie Flower"/>
              <a:sym typeface="Indie Flower"/>
            </a:endParaRPr>
          </a:p>
          <a:p>
            <a:pPr lvl="0" rtl="0">
              <a:lnSpc>
                <a:spcPct val="115000"/>
              </a:lnSpc>
              <a:spcBef>
                <a:spcPts val="0"/>
              </a:spcBef>
              <a:buNone/>
            </a:pPr>
            <a:endParaRPr sz="2000" b="1">
              <a:solidFill>
                <a:srgbClr val="222222"/>
              </a:solidFill>
              <a:latin typeface="Indie Flower"/>
              <a:ea typeface="Indie Flower"/>
              <a:cs typeface="Indie Flower"/>
              <a:sym typeface="Indie Flower"/>
            </a:endParaRPr>
          </a:p>
          <a:p>
            <a:pPr lvl="0" rtl="0">
              <a:lnSpc>
                <a:spcPct val="115000"/>
              </a:lnSpc>
              <a:spcBef>
                <a:spcPts val="0"/>
              </a:spcBef>
              <a:buNone/>
            </a:pPr>
            <a:r>
              <a:rPr lang="en" sz="1200" b="1">
                <a:solidFill>
                  <a:srgbClr val="222222"/>
                </a:solidFill>
                <a:latin typeface="Arial"/>
                <a:ea typeface="Arial"/>
                <a:cs typeface="Arial"/>
                <a:sym typeface="Arial"/>
              </a:rPr>
              <a:t>Sam Gibson (passionate tech ninja) </a:t>
            </a:r>
          </a:p>
          <a:p>
            <a:pPr lvl="0" rtl="0">
              <a:lnSpc>
                <a:spcPct val="115000"/>
              </a:lnSpc>
              <a:spcBef>
                <a:spcPts val="0"/>
              </a:spcBef>
              <a:buNone/>
            </a:pPr>
            <a:endParaRPr sz="1200" b="1">
              <a:solidFill>
                <a:srgbClr val="4A86E8"/>
              </a:solidFill>
              <a:highlight>
                <a:srgbClr val="000000"/>
              </a:highlight>
              <a:latin typeface="Arial"/>
              <a:ea typeface="Arial"/>
              <a:cs typeface="Arial"/>
              <a:sym typeface="Arial"/>
            </a:endParaRPr>
          </a:p>
          <a:p>
            <a:pPr lvl="0" rtl="0">
              <a:lnSpc>
                <a:spcPct val="100000"/>
              </a:lnSpc>
              <a:spcBef>
                <a:spcPts val="0"/>
              </a:spcBef>
              <a:spcAft>
                <a:spcPts val="1600"/>
              </a:spcAft>
              <a:buNone/>
            </a:pPr>
            <a:r>
              <a:rPr lang="en" sz="1200" b="1" u="sng">
                <a:solidFill>
                  <a:srgbClr val="000000"/>
                </a:solidFill>
                <a:highlight>
                  <a:srgbClr val="00FFFF"/>
                </a:highlight>
                <a:hlinkClick r:id="rId3"/>
              </a:rPr>
              <a:t>Tomorrow's Learners</a:t>
            </a:r>
          </a:p>
          <a:p>
            <a:pPr lvl="0" rtl="0">
              <a:lnSpc>
                <a:spcPct val="100000"/>
              </a:lnSpc>
              <a:spcBef>
                <a:spcPts val="0"/>
              </a:spcBef>
              <a:spcAft>
                <a:spcPts val="1600"/>
              </a:spcAft>
              <a:buNone/>
            </a:pPr>
            <a:r>
              <a:rPr lang="en" sz="1200" b="1" u="sng">
                <a:solidFill>
                  <a:srgbClr val="000000"/>
                </a:solidFill>
                <a:highlight>
                  <a:srgbClr val="00FFFF"/>
                </a:highlight>
                <a:hlinkClick r:id="rId4"/>
              </a:rPr>
              <a:t>Te Aka Toitu</a:t>
            </a:r>
            <a:r>
              <a:rPr lang="en" sz="1200" b="1">
                <a:solidFill>
                  <a:srgbClr val="000000"/>
                </a:solidFill>
                <a:highlight>
                  <a:srgbClr val="00FFFF"/>
                </a:highlight>
                <a:latin typeface="Indie Flower"/>
                <a:ea typeface="Indie Flower"/>
                <a:cs typeface="Indie Flower"/>
                <a:sym typeface="Indie Flower"/>
              </a:rPr>
              <a:t>  </a:t>
            </a:r>
          </a:p>
        </p:txBody>
      </p:sp>
      <p:sp>
        <p:nvSpPr>
          <p:cNvPr id="99" name="Shape 99"/>
          <p:cNvSpPr txBox="1">
            <a:spLocks noGrp="1"/>
          </p:cNvSpPr>
          <p:nvPr>
            <p:ph type="body" idx="4294967295"/>
          </p:nvPr>
        </p:nvSpPr>
        <p:spPr>
          <a:xfrm>
            <a:off x="460950" y="519275"/>
            <a:ext cx="8222100" cy="2710200"/>
          </a:xfrm>
          <a:prstGeom prst="rect">
            <a:avLst/>
          </a:prstGeom>
        </p:spPr>
        <p:txBody>
          <a:bodyPr lIns="91425" tIns="91425" rIns="91425" bIns="91425" anchor="t" anchorCtr="0">
            <a:noAutofit/>
          </a:bodyPr>
          <a:lstStyle/>
          <a:p>
            <a:pPr lvl="0">
              <a:spcBef>
                <a:spcPts val="0"/>
              </a:spcBef>
              <a:buNone/>
            </a:pPr>
            <a:endParaRPr>
              <a:solidFill>
                <a:srgbClr val="000000"/>
              </a:solidFill>
            </a:endParaRPr>
          </a:p>
          <a:p>
            <a:pPr lvl="0">
              <a:spcBef>
                <a:spcPts val="0"/>
              </a:spcBef>
              <a:buNone/>
            </a:pPr>
            <a:endParaRPr>
              <a:solidFill>
                <a:srgbClr val="000000"/>
              </a:solidFill>
            </a:endParaRPr>
          </a:p>
          <a:p>
            <a:pPr lvl="0">
              <a:spcBef>
                <a:spcPts val="0"/>
              </a:spcBef>
              <a:buNone/>
            </a:pPr>
            <a:endParaRPr>
              <a:solidFill>
                <a:srgbClr val="000000"/>
              </a:solidFill>
            </a:endParaRPr>
          </a:p>
        </p:txBody>
      </p:sp>
      <p:pic>
        <p:nvPicPr>
          <p:cNvPr id="100" name="Shape 100"/>
          <p:cNvPicPr preferRelativeResize="0"/>
          <p:nvPr/>
        </p:nvPicPr>
        <p:blipFill>
          <a:blip r:embed="rId5">
            <a:alphaModFix/>
          </a:blip>
          <a:stretch>
            <a:fillRect/>
          </a:stretch>
        </p:blipFill>
        <p:spPr>
          <a:xfrm>
            <a:off x="460950" y="369849"/>
            <a:ext cx="8674850" cy="3009075"/>
          </a:xfrm>
          <a:prstGeom prst="rect">
            <a:avLst/>
          </a:prstGeom>
          <a:noFill/>
          <a:ln>
            <a:noFill/>
          </a:ln>
        </p:spPr>
      </p:pic>
      <p:pic>
        <p:nvPicPr>
          <p:cNvPr id="101" name="Shape 101"/>
          <p:cNvPicPr preferRelativeResize="0"/>
          <p:nvPr/>
        </p:nvPicPr>
        <p:blipFill>
          <a:blip r:embed="rId6">
            <a:alphaModFix/>
          </a:blip>
          <a:stretch>
            <a:fillRect/>
          </a:stretch>
        </p:blipFill>
        <p:spPr>
          <a:xfrm>
            <a:off x="4508700" y="91450"/>
            <a:ext cx="4529450" cy="3398624"/>
          </a:xfrm>
          <a:prstGeom prst="rect">
            <a:avLst/>
          </a:prstGeom>
          <a:noFill/>
          <a:ln>
            <a:noFill/>
          </a:ln>
        </p:spPr>
      </p:pic>
      <p:sp>
        <p:nvSpPr>
          <p:cNvPr id="102" name="Shape 102"/>
          <p:cNvSpPr txBox="1"/>
          <p:nvPr/>
        </p:nvSpPr>
        <p:spPr>
          <a:xfrm>
            <a:off x="144025" y="4155350"/>
            <a:ext cx="5345100" cy="737100"/>
          </a:xfrm>
          <a:prstGeom prst="rect">
            <a:avLst/>
          </a:prstGeom>
          <a:noFill/>
          <a:ln>
            <a:noFill/>
          </a:ln>
        </p:spPr>
        <p:txBody>
          <a:bodyPr lIns="91425" tIns="91425" rIns="91425" bIns="91425" anchor="t" anchorCtr="0">
            <a:noAutofit/>
          </a:bodyPr>
          <a:lstStyle/>
          <a:p>
            <a:pPr lvl="0" rtl="0">
              <a:lnSpc>
                <a:spcPct val="115000"/>
              </a:lnSpc>
              <a:spcBef>
                <a:spcPts val="0"/>
              </a:spcBef>
              <a:buNone/>
            </a:pPr>
            <a:r>
              <a:rPr lang="en" sz="2000" b="1">
                <a:solidFill>
                  <a:srgbClr val="222222"/>
                </a:solidFill>
                <a:latin typeface="Indie Flower"/>
                <a:ea typeface="Indie Flower"/>
                <a:cs typeface="Indie Flower"/>
                <a:sym typeface="Indie Flower"/>
              </a:rPr>
              <a:t>At Tarawera High we've got a choice new school,</a:t>
            </a:r>
          </a:p>
          <a:p>
            <a:pPr lvl="0" rtl="0">
              <a:lnSpc>
                <a:spcPct val="115000"/>
              </a:lnSpc>
              <a:spcBef>
                <a:spcPts val="0"/>
              </a:spcBef>
              <a:buNone/>
            </a:pPr>
            <a:r>
              <a:rPr lang="en" sz="2000" b="1">
                <a:solidFill>
                  <a:srgbClr val="222222"/>
                </a:solidFill>
                <a:latin typeface="Indie Flower"/>
                <a:ea typeface="Indie Flower"/>
                <a:cs typeface="Indie Flower"/>
                <a:sym typeface="Indie Flower"/>
              </a:rPr>
              <a:t>big open rooms, the latest modern tool.</a:t>
            </a:r>
          </a:p>
        </p:txBody>
      </p:sp>
      <p:pic>
        <p:nvPicPr>
          <p:cNvPr id="103" name="Shape 103" descr="Sam Gibson.jpg"/>
          <p:cNvPicPr preferRelativeResize="0"/>
          <p:nvPr/>
        </p:nvPicPr>
        <p:blipFill>
          <a:blip r:embed="rId7">
            <a:alphaModFix/>
          </a:blip>
          <a:stretch>
            <a:fillRect/>
          </a:stretch>
        </p:blipFill>
        <p:spPr>
          <a:xfrm>
            <a:off x="5802300" y="1158025"/>
            <a:ext cx="3235827" cy="2467323"/>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1"/>
                                        </p:tgtEl>
                                        <p:attrNameLst>
                                          <p:attrName>style.visibility</p:attrName>
                                        </p:attrNameLst>
                                      </p:cBhvr>
                                      <p:to>
                                        <p:strVal val="visible"/>
                                      </p:to>
                                    </p:set>
                                    <p:animEffect transition="in" filter="fade">
                                      <p:cBhvr>
                                        <p:cTn id="7" dur="1000"/>
                                        <p:tgtEl>
                                          <p:spTgt spid="10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3"/>
                                        </p:tgtEl>
                                        <p:attrNameLst>
                                          <p:attrName>style.visibility</p:attrName>
                                        </p:attrNameLst>
                                      </p:cBhvr>
                                      <p:to>
                                        <p:strVal val="visible"/>
                                      </p:to>
                                    </p:set>
                                    <p:animEffect transition="in" filter="fade">
                                      <p:cBhvr>
                                        <p:cTn id="12" dur="1000"/>
                                        <p:tgtEl>
                                          <p:spTgt spid="103"/>
                                        </p:tgtEl>
                                      </p:cBhvr>
                                    </p:animEffect>
                                  </p:childTnLst>
                                </p:cTn>
                              </p:par>
                              <p:par>
                                <p:cTn id="13" presetID="10" presetClass="entr" presetSubtype="0" fill="hold" nodeType="withEffect">
                                  <p:stCondLst>
                                    <p:cond delay="0"/>
                                  </p:stCondLst>
                                  <p:childTnLst>
                                    <p:set>
                                      <p:cBhvr>
                                        <p:cTn id="14" dur="1" fill="hold">
                                          <p:stCondLst>
                                            <p:cond delay="0"/>
                                          </p:stCondLst>
                                        </p:cTn>
                                        <p:tgtEl>
                                          <p:spTgt spid="98"/>
                                        </p:tgtEl>
                                        <p:attrNameLst>
                                          <p:attrName>style.visibility</p:attrName>
                                        </p:attrNameLst>
                                      </p:cBhvr>
                                      <p:to>
                                        <p:strVal val="visible"/>
                                      </p:to>
                                    </p:set>
                                    <p:animEffect transition="in" filter="fade">
                                      <p:cBhvr>
                                        <p:cTn id="15" dur="100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Shape 108"/>
          <p:cNvSpPr txBox="1">
            <a:spLocks noGrp="1"/>
          </p:cNvSpPr>
          <p:nvPr>
            <p:ph type="title" idx="4294967295"/>
          </p:nvPr>
        </p:nvSpPr>
        <p:spPr>
          <a:xfrm>
            <a:off x="309125" y="3662300"/>
            <a:ext cx="8222100" cy="1359900"/>
          </a:xfrm>
          <a:prstGeom prst="rect">
            <a:avLst/>
          </a:prstGeom>
        </p:spPr>
        <p:txBody>
          <a:bodyPr lIns="91425" tIns="91425" rIns="91425" bIns="91425" anchor="b" anchorCtr="0">
            <a:noAutofit/>
          </a:bodyPr>
          <a:lstStyle/>
          <a:p>
            <a:pPr lvl="0" rtl="0">
              <a:lnSpc>
                <a:spcPct val="115000"/>
              </a:lnSpc>
              <a:spcBef>
                <a:spcPts val="0"/>
              </a:spcBef>
              <a:buNone/>
            </a:pPr>
            <a:r>
              <a:rPr lang="en" sz="1800" b="1">
                <a:solidFill>
                  <a:srgbClr val="222222"/>
                </a:solidFill>
                <a:latin typeface="Indie Flower"/>
                <a:ea typeface="Indie Flower"/>
                <a:cs typeface="Indie Flower"/>
                <a:sym typeface="Indie Flower"/>
              </a:rPr>
              <a:t>Working anywhere anytime any pace is the direction we are going for the issues face.</a:t>
            </a:r>
          </a:p>
          <a:p>
            <a:pPr lvl="0">
              <a:lnSpc>
                <a:spcPct val="115000"/>
              </a:lnSpc>
              <a:spcBef>
                <a:spcPts val="0"/>
              </a:spcBef>
              <a:buNone/>
            </a:pPr>
            <a:r>
              <a:rPr lang="en" sz="1800" b="1">
                <a:solidFill>
                  <a:srgbClr val="222222"/>
                </a:solidFill>
                <a:latin typeface="Indie Flower"/>
                <a:ea typeface="Indie Flower"/>
                <a:cs typeface="Indie Flower"/>
                <a:sym typeface="Indie Flower"/>
              </a:rPr>
              <a:t>Resources on our website, work on Google classrooms means students missing school are still in tune.</a:t>
            </a:r>
          </a:p>
        </p:txBody>
      </p:sp>
      <p:sp>
        <p:nvSpPr>
          <p:cNvPr id="109" name="Shape 109"/>
          <p:cNvSpPr txBox="1"/>
          <p:nvPr/>
        </p:nvSpPr>
        <p:spPr>
          <a:xfrm>
            <a:off x="5713200" y="162775"/>
            <a:ext cx="3309900" cy="969300"/>
          </a:xfrm>
          <a:prstGeom prst="rect">
            <a:avLst/>
          </a:prstGeom>
          <a:noFill/>
          <a:ln>
            <a:noFill/>
          </a:ln>
        </p:spPr>
        <p:txBody>
          <a:bodyPr lIns="91425" tIns="91425" rIns="91425" bIns="91425" anchor="t" anchorCtr="0">
            <a:noAutofit/>
          </a:bodyPr>
          <a:lstStyle/>
          <a:p>
            <a:pPr lvl="0" rtl="0">
              <a:spcBef>
                <a:spcPts val="0"/>
              </a:spcBef>
              <a:buNone/>
            </a:pPr>
            <a:r>
              <a:rPr lang="en" sz="1200" b="1" u="sng">
                <a:highlight>
                  <a:srgbClr val="00FFFF"/>
                </a:highlight>
                <a:hlinkClick r:id="rId3"/>
              </a:rPr>
              <a:t>Screencasitfy</a:t>
            </a:r>
          </a:p>
          <a:p>
            <a:pPr lvl="0" rtl="0">
              <a:spcBef>
                <a:spcPts val="0"/>
              </a:spcBef>
              <a:buNone/>
            </a:pPr>
            <a:endParaRPr sz="1200" b="1">
              <a:highlight>
                <a:srgbClr val="00FFFF"/>
              </a:highlight>
            </a:endParaRPr>
          </a:p>
          <a:p>
            <a:pPr lvl="0" rtl="0">
              <a:spcBef>
                <a:spcPts val="0"/>
              </a:spcBef>
              <a:buNone/>
            </a:pPr>
            <a:r>
              <a:rPr lang="en" sz="1200" b="1" u="sng">
                <a:highlight>
                  <a:srgbClr val="00FFFF"/>
                </a:highlight>
                <a:hlinkClick r:id="rId4"/>
              </a:rPr>
              <a:t>Tarawera Outdoor Education google site</a:t>
            </a:r>
          </a:p>
        </p:txBody>
      </p:sp>
      <p:pic>
        <p:nvPicPr>
          <p:cNvPr id="110" name="Shape 110" descr="Survey 1.JPG"/>
          <p:cNvPicPr preferRelativeResize="0"/>
          <p:nvPr/>
        </p:nvPicPr>
        <p:blipFill>
          <a:blip r:embed="rId5">
            <a:alphaModFix/>
          </a:blip>
          <a:stretch>
            <a:fillRect/>
          </a:stretch>
        </p:blipFill>
        <p:spPr>
          <a:xfrm>
            <a:off x="96875" y="623300"/>
            <a:ext cx="5616324" cy="3033176"/>
          </a:xfrm>
          <a:prstGeom prst="rect">
            <a:avLst/>
          </a:prstGeom>
          <a:noFill/>
          <a:ln>
            <a:noFill/>
          </a:ln>
        </p:spPr>
      </p:pic>
      <p:sp>
        <p:nvSpPr>
          <p:cNvPr id="111" name="Shape 111"/>
          <p:cNvSpPr txBox="1"/>
          <p:nvPr/>
        </p:nvSpPr>
        <p:spPr>
          <a:xfrm>
            <a:off x="309125" y="87350"/>
            <a:ext cx="4525200" cy="392100"/>
          </a:xfrm>
          <a:prstGeom prst="rect">
            <a:avLst/>
          </a:prstGeom>
          <a:noFill/>
          <a:ln>
            <a:noFill/>
          </a:ln>
        </p:spPr>
        <p:txBody>
          <a:bodyPr lIns="91425" tIns="91425" rIns="91425" bIns="91425" anchor="t" anchorCtr="0">
            <a:noAutofit/>
          </a:bodyPr>
          <a:lstStyle/>
          <a:p>
            <a:pPr lvl="0">
              <a:spcBef>
                <a:spcPts val="0"/>
              </a:spcBef>
              <a:buNone/>
            </a:pPr>
            <a:r>
              <a:rPr lang="en" sz="2400" b="1"/>
              <a:t>Technology</a:t>
            </a:r>
          </a:p>
        </p:txBody>
      </p:sp>
      <p:sp>
        <p:nvSpPr>
          <p:cNvPr id="112" name="Shape 112"/>
          <p:cNvSpPr txBox="1"/>
          <p:nvPr/>
        </p:nvSpPr>
        <p:spPr>
          <a:xfrm>
            <a:off x="5930850" y="1236875"/>
            <a:ext cx="2464500" cy="2157000"/>
          </a:xfrm>
          <a:prstGeom prst="rect">
            <a:avLst/>
          </a:prstGeom>
          <a:noFill/>
          <a:ln>
            <a:noFill/>
          </a:ln>
        </p:spPr>
        <p:txBody>
          <a:bodyPr lIns="91425" tIns="91425" rIns="91425" bIns="91425" anchor="t" anchorCtr="0">
            <a:noAutofit/>
          </a:bodyPr>
          <a:lstStyle/>
          <a:p>
            <a:pPr marL="457200" lvl="0" indent="-342900" rtl="0">
              <a:spcBef>
                <a:spcPts val="0"/>
              </a:spcBef>
              <a:buSzPct val="100000"/>
              <a:buChar char="●"/>
            </a:pPr>
            <a:r>
              <a:rPr lang="en" sz="1800" b="1"/>
              <a:t>Videos </a:t>
            </a:r>
          </a:p>
          <a:p>
            <a:pPr marL="457200" lvl="0" indent="-342900" rtl="0">
              <a:spcBef>
                <a:spcPts val="0"/>
              </a:spcBef>
              <a:buSzPct val="100000"/>
              <a:buChar char="●"/>
            </a:pPr>
            <a:r>
              <a:rPr lang="en" sz="1800" b="1"/>
              <a:t>Links</a:t>
            </a:r>
          </a:p>
          <a:p>
            <a:pPr marL="457200" lvl="0" indent="-342900" rtl="0">
              <a:spcBef>
                <a:spcPts val="0"/>
              </a:spcBef>
              <a:buSzPct val="100000"/>
              <a:buChar char="●"/>
            </a:pPr>
            <a:r>
              <a:rPr lang="en" sz="1800" b="1"/>
              <a:t>Pictures</a:t>
            </a:r>
          </a:p>
          <a:p>
            <a:pPr marL="457200" lvl="0" indent="-342900" rtl="0">
              <a:spcBef>
                <a:spcPts val="0"/>
              </a:spcBef>
              <a:buSzPct val="100000"/>
              <a:buChar char="●"/>
            </a:pPr>
            <a:r>
              <a:rPr lang="en" sz="1800" b="1"/>
              <a:t>Diagrams</a:t>
            </a:r>
          </a:p>
          <a:p>
            <a:pPr marL="457200" lvl="0" indent="-342900" rtl="0">
              <a:spcBef>
                <a:spcPts val="0"/>
              </a:spcBef>
              <a:buSzPct val="100000"/>
              <a:buChar char="●"/>
            </a:pPr>
            <a:r>
              <a:rPr lang="en" sz="1800" b="1"/>
              <a:t>Resources</a:t>
            </a:r>
          </a:p>
          <a:p>
            <a:pPr lvl="0">
              <a:spcBef>
                <a:spcPts val="0"/>
              </a:spcBef>
              <a:buNone/>
            </a:pPr>
            <a:endParaRPr sz="12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0"/>
                                        </p:tgtEl>
                                        <p:attrNameLst>
                                          <p:attrName>style.visibility</p:attrName>
                                        </p:attrNameLst>
                                      </p:cBhvr>
                                      <p:to>
                                        <p:strVal val="visible"/>
                                      </p:to>
                                    </p:set>
                                    <p:animEffect transition="in" filter="fade">
                                      <p:cBhvr>
                                        <p:cTn id="7" dur="1000"/>
                                        <p:tgtEl>
                                          <p:spTgt spid="1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2">
                                            <p:txEl>
                                              <p:pRg st="0" end="0"/>
                                            </p:txEl>
                                          </p:spTgt>
                                        </p:tgtEl>
                                        <p:attrNameLst>
                                          <p:attrName>style.visibility</p:attrName>
                                        </p:attrNameLst>
                                      </p:cBhvr>
                                      <p:to>
                                        <p:strVal val="visible"/>
                                      </p:to>
                                    </p:set>
                                    <p:animEffect transition="in" filter="fade">
                                      <p:cBhvr>
                                        <p:cTn id="12" dur="1000"/>
                                        <p:tgtEl>
                                          <p:spTgt spid="11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12">
                                            <p:txEl>
                                              <p:pRg st="1" end="1"/>
                                            </p:txEl>
                                          </p:spTgt>
                                        </p:tgtEl>
                                        <p:attrNameLst>
                                          <p:attrName>style.visibility</p:attrName>
                                        </p:attrNameLst>
                                      </p:cBhvr>
                                      <p:to>
                                        <p:strVal val="visible"/>
                                      </p:to>
                                    </p:set>
                                    <p:animEffect transition="in" filter="fade">
                                      <p:cBhvr>
                                        <p:cTn id="17" dur="1000"/>
                                        <p:tgtEl>
                                          <p:spTgt spid="112">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2">
                                            <p:txEl>
                                              <p:pRg st="2" end="2"/>
                                            </p:txEl>
                                          </p:spTgt>
                                        </p:tgtEl>
                                        <p:attrNameLst>
                                          <p:attrName>style.visibility</p:attrName>
                                        </p:attrNameLst>
                                      </p:cBhvr>
                                      <p:to>
                                        <p:strVal val="visible"/>
                                      </p:to>
                                    </p:set>
                                    <p:animEffect transition="in" filter="fade">
                                      <p:cBhvr>
                                        <p:cTn id="22" dur="1000"/>
                                        <p:tgtEl>
                                          <p:spTgt spid="112">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12">
                                            <p:txEl>
                                              <p:pRg st="3" end="3"/>
                                            </p:txEl>
                                          </p:spTgt>
                                        </p:tgtEl>
                                        <p:attrNameLst>
                                          <p:attrName>style.visibility</p:attrName>
                                        </p:attrNameLst>
                                      </p:cBhvr>
                                      <p:to>
                                        <p:strVal val="visible"/>
                                      </p:to>
                                    </p:set>
                                    <p:animEffect transition="in" filter="fade">
                                      <p:cBhvr>
                                        <p:cTn id="27" dur="1000"/>
                                        <p:tgtEl>
                                          <p:spTgt spid="112">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12">
                                            <p:txEl>
                                              <p:pRg st="4" end="4"/>
                                            </p:txEl>
                                          </p:spTgt>
                                        </p:tgtEl>
                                        <p:attrNameLst>
                                          <p:attrName>style.visibility</p:attrName>
                                        </p:attrNameLst>
                                      </p:cBhvr>
                                      <p:to>
                                        <p:strVal val="visible"/>
                                      </p:to>
                                    </p:set>
                                    <p:animEffect transition="in" filter="fade">
                                      <p:cBhvr>
                                        <p:cTn id="32" dur="1000"/>
                                        <p:tgtEl>
                                          <p:spTgt spid="112">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12">
                                            <p:txEl>
                                              <p:pRg st="5" end="5"/>
                                            </p:txEl>
                                          </p:spTgt>
                                        </p:tgtEl>
                                        <p:attrNameLst>
                                          <p:attrName>style.visibility</p:attrName>
                                        </p:attrNameLst>
                                      </p:cBhvr>
                                      <p:to>
                                        <p:strVal val="visible"/>
                                      </p:to>
                                    </p:set>
                                    <p:animEffect transition="in" filter="fade">
                                      <p:cBhvr>
                                        <p:cTn id="37" dur="1000"/>
                                        <p:tgtEl>
                                          <p:spTgt spid="112">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09"/>
                                        </p:tgtEl>
                                        <p:attrNameLst>
                                          <p:attrName>style.visibility</p:attrName>
                                        </p:attrNameLst>
                                      </p:cBhvr>
                                      <p:to>
                                        <p:strVal val="visible"/>
                                      </p:to>
                                    </p:set>
                                    <p:animEffect transition="in" filter="fade">
                                      <p:cBhvr>
                                        <p:cTn id="42" dur="10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7" name="Shape 117"/>
          <p:cNvSpPr txBox="1"/>
          <p:nvPr/>
        </p:nvSpPr>
        <p:spPr>
          <a:xfrm>
            <a:off x="113100" y="701800"/>
            <a:ext cx="4553100" cy="1923300"/>
          </a:xfrm>
          <a:prstGeom prst="rect">
            <a:avLst/>
          </a:prstGeom>
          <a:noFill/>
          <a:ln>
            <a:noFill/>
          </a:ln>
        </p:spPr>
        <p:txBody>
          <a:bodyPr lIns="91425" tIns="91425" rIns="91425" bIns="91425" anchor="t" anchorCtr="0">
            <a:noAutofit/>
          </a:bodyPr>
          <a:lstStyle/>
          <a:p>
            <a:pPr marL="457200" lvl="0" indent="-228600" rtl="0">
              <a:lnSpc>
                <a:spcPct val="115000"/>
              </a:lnSpc>
              <a:spcBef>
                <a:spcPts val="0"/>
              </a:spcBef>
              <a:buChar char="●"/>
            </a:pPr>
            <a:r>
              <a:rPr lang="en" b="1"/>
              <a:t>Students work at own pace</a:t>
            </a:r>
          </a:p>
          <a:p>
            <a:pPr marL="457200" lvl="0" indent="-228600" rtl="0">
              <a:lnSpc>
                <a:spcPct val="115000"/>
              </a:lnSpc>
              <a:spcBef>
                <a:spcPts val="0"/>
              </a:spcBef>
              <a:buChar char="●"/>
            </a:pPr>
            <a:r>
              <a:rPr lang="en" b="1"/>
              <a:t>Catch up easily or work from home</a:t>
            </a:r>
          </a:p>
          <a:p>
            <a:pPr marL="457200" lvl="0" indent="-228600" rtl="0">
              <a:lnSpc>
                <a:spcPct val="115000"/>
              </a:lnSpc>
              <a:spcBef>
                <a:spcPts val="0"/>
              </a:spcBef>
              <a:buChar char="●"/>
            </a:pPr>
            <a:r>
              <a:rPr lang="en" b="1"/>
              <a:t>Review several times</a:t>
            </a:r>
          </a:p>
          <a:p>
            <a:pPr marL="457200" lvl="0" indent="-228600" rtl="0">
              <a:lnSpc>
                <a:spcPct val="115000"/>
              </a:lnSpc>
              <a:spcBef>
                <a:spcPts val="0"/>
              </a:spcBef>
              <a:buChar char="●"/>
            </a:pPr>
            <a:r>
              <a:rPr lang="en" b="1"/>
              <a:t>Utilize time efficiently (no paper or printing) </a:t>
            </a:r>
          </a:p>
          <a:p>
            <a:pPr marL="457200" lvl="0" indent="-228600" rtl="0">
              <a:lnSpc>
                <a:spcPct val="115000"/>
              </a:lnSpc>
              <a:spcBef>
                <a:spcPts val="0"/>
              </a:spcBef>
              <a:buChar char="●"/>
            </a:pPr>
            <a:r>
              <a:rPr lang="en" b="1"/>
              <a:t>Access everything you need from anywhere</a:t>
            </a:r>
          </a:p>
          <a:p>
            <a:pPr marL="457200" lvl="0" indent="-228600" rtl="0">
              <a:lnSpc>
                <a:spcPct val="115000"/>
              </a:lnSpc>
              <a:spcBef>
                <a:spcPts val="0"/>
              </a:spcBef>
              <a:buChar char="●"/>
            </a:pPr>
            <a:r>
              <a:rPr lang="en" b="1"/>
              <a:t>More one on one teaching time, less ‘chalk and talk’</a:t>
            </a:r>
          </a:p>
          <a:p>
            <a:pPr lvl="0" rtl="0">
              <a:lnSpc>
                <a:spcPct val="115000"/>
              </a:lnSpc>
              <a:spcBef>
                <a:spcPts val="0"/>
              </a:spcBef>
              <a:buNone/>
            </a:pPr>
            <a:endParaRPr sz="1800">
              <a:latin typeface="Poiret One"/>
              <a:ea typeface="Poiret One"/>
              <a:cs typeface="Poiret One"/>
              <a:sym typeface="Poiret One"/>
            </a:endParaRPr>
          </a:p>
        </p:txBody>
      </p:sp>
      <p:pic>
        <p:nvPicPr>
          <p:cNvPr id="118" name="Shape 118"/>
          <p:cNvPicPr preferRelativeResize="0"/>
          <p:nvPr/>
        </p:nvPicPr>
        <p:blipFill>
          <a:blip r:embed="rId3">
            <a:alphaModFix/>
          </a:blip>
          <a:stretch>
            <a:fillRect/>
          </a:stretch>
        </p:blipFill>
        <p:spPr>
          <a:xfrm>
            <a:off x="4666200" y="778130"/>
            <a:ext cx="4235375" cy="2381245"/>
          </a:xfrm>
          <a:prstGeom prst="rect">
            <a:avLst/>
          </a:prstGeom>
          <a:noFill/>
          <a:ln>
            <a:noFill/>
          </a:ln>
        </p:spPr>
      </p:pic>
      <p:pic>
        <p:nvPicPr>
          <p:cNvPr id="119" name="Shape 119"/>
          <p:cNvPicPr preferRelativeResize="0"/>
          <p:nvPr/>
        </p:nvPicPr>
        <p:blipFill>
          <a:blip r:embed="rId4">
            <a:alphaModFix/>
          </a:blip>
          <a:stretch>
            <a:fillRect/>
          </a:stretch>
        </p:blipFill>
        <p:spPr>
          <a:xfrm>
            <a:off x="362000" y="2612200"/>
            <a:ext cx="4438957" cy="2495700"/>
          </a:xfrm>
          <a:prstGeom prst="rect">
            <a:avLst/>
          </a:prstGeom>
          <a:noFill/>
          <a:ln>
            <a:noFill/>
          </a:ln>
        </p:spPr>
      </p:pic>
      <p:sp>
        <p:nvSpPr>
          <p:cNvPr id="120" name="Shape 120"/>
          <p:cNvSpPr txBox="1"/>
          <p:nvPr/>
        </p:nvSpPr>
        <p:spPr>
          <a:xfrm>
            <a:off x="113100" y="150725"/>
            <a:ext cx="8646300" cy="467700"/>
          </a:xfrm>
          <a:prstGeom prst="rect">
            <a:avLst/>
          </a:prstGeom>
          <a:noFill/>
          <a:ln>
            <a:noFill/>
          </a:ln>
        </p:spPr>
        <p:txBody>
          <a:bodyPr lIns="91425" tIns="91425" rIns="91425" bIns="91425" anchor="t" anchorCtr="0">
            <a:noAutofit/>
          </a:bodyPr>
          <a:lstStyle/>
          <a:p>
            <a:pPr lvl="0">
              <a:spcBef>
                <a:spcPts val="0"/>
              </a:spcBef>
              <a:buNone/>
            </a:pPr>
            <a:r>
              <a:rPr lang="en" sz="2400" b="1"/>
              <a:t>Google Sites and Classroom Combo</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8"/>
                                        </p:tgtEl>
                                        <p:attrNameLst>
                                          <p:attrName>style.visibility</p:attrName>
                                        </p:attrNameLst>
                                      </p:cBhvr>
                                      <p:to>
                                        <p:strVal val="visible"/>
                                      </p:to>
                                    </p:set>
                                    <p:animEffect transition="in" filter="fade">
                                      <p:cBhvr>
                                        <p:cTn id="7" dur="1000"/>
                                        <p:tgtEl>
                                          <p:spTgt spid="11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9"/>
                                        </p:tgtEl>
                                        <p:attrNameLst>
                                          <p:attrName>style.visibility</p:attrName>
                                        </p:attrNameLst>
                                      </p:cBhvr>
                                      <p:to>
                                        <p:strVal val="visible"/>
                                      </p:to>
                                    </p:set>
                                    <p:animEffect transition="in" filter="fade">
                                      <p:cBhvr>
                                        <p:cTn id="12" dur="1000"/>
                                        <p:tgtEl>
                                          <p:spTgt spid="11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17">
                                            <p:txEl>
                                              <p:pRg st="0" end="0"/>
                                            </p:txEl>
                                          </p:spTgt>
                                        </p:tgtEl>
                                        <p:attrNameLst>
                                          <p:attrName>style.visibility</p:attrName>
                                        </p:attrNameLst>
                                      </p:cBhvr>
                                      <p:to>
                                        <p:strVal val="visible"/>
                                      </p:to>
                                    </p:set>
                                    <p:animEffect transition="in" filter="fade">
                                      <p:cBhvr>
                                        <p:cTn id="17" dur="1000"/>
                                        <p:tgtEl>
                                          <p:spTgt spid="117">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7">
                                            <p:txEl>
                                              <p:pRg st="1" end="1"/>
                                            </p:txEl>
                                          </p:spTgt>
                                        </p:tgtEl>
                                        <p:attrNameLst>
                                          <p:attrName>style.visibility</p:attrName>
                                        </p:attrNameLst>
                                      </p:cBhvr>
                                      <p:to>
                                        <p:strVal val="visible"/>
                                      </p:to>
                                    </p:set>
                                    <p:animEffect transition="in" filter="fade">
                                      <p:cBhvr>
                                        <p:cTn id="22" dur="1000"/>
                                        <p:tgtEl>
                                          <p:spTgt spid="117">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17">
                                            <p:txEl>
                                              <p:pRg st="2" end="2"/>
                                            </p:txEl>
                                          </p:spTgt>
                                        </p:tgtEl>
                                        <p:attrNameLst>
                                          <p:attrName>style.visibility</p:attrName>
                                        </p:attrNameLst>
                                      </p:cBhvr>
                                      <p:to>
                                        <p:strVal val="visible"/>
                                      </p:to>
                                    </p:set>
                                    <p:animEffect transition="in" filter="fade">
                                      <p:cBhvr>
                                        <p:cTn id="27" dur="1000"/>
                                        <p:tgtEl>
                                          <p:spTgt spid="117">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17">
                                            <p:txEl>
                                              <p:pRg st="3" end="3"/>
                                            </p:txEl>
                                          </p:spTgt>
                                        </p:tgtEl>
                                        <p:attrNameLst>
                                          <p:attrName>style.visibility</p:attrName>
                                        </p:attrNameLst>
                                      </p:cBhvr>
                                      <p:to>
                                        <p:strVal val="visible"/>
                                      </p:to>
                                    </p:set>
                                    <p:animEffect transition="in" filter="fade">
                                      <p:cBhvr>
                                        <p:cTn id="32" dur="1000"/>
                                        <p:tgtEl>
                                          <p:spTgt spid="117">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17">
                                            <p:txEl>
                                              <p:pRg st="4" end="4"/>
                                            </p:txEl>
                                          </p:spTgt>
                                        </p:tgtEl>
                                        <p:attrNameLst>
                                          <p:attrName>style.visibility</p:attrName>
                                        </p:attrNameLst>
                                      </p:cBhvr>
                                      <p:to>
                                        <p:strVal val="visible"/>
                                      </p:to>
                                    </p:set>
                                    <p:animEffect transition="in" filter="fade">
                                      <p:cBhvr>
                                        <p:cTn id="37" dur="1000"/>
                                        <p:tgtEl>
                                          <p:spTgt spid="117">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17">
                                            <p:txEl>
                                              <p:pRg st="5" end="5"/>
                                            </p:txEl>
                                          </p:spTgt>
                                        </p:tgtEl>
                                        <p:attrNameLst>
                                          <p:attrName>style.visibility</p:attrName>
                                        </p:attrNameLst>
                                      </p:cBhvr>
                                      <p:to>
                                        <p:strVal val="visible"/>
                                      </p:to>
                                    </p:set>
                                    <p:animEffect transition="in" filter="fade">
                                      <p:cBhvr>
                                        <p:cTn id="42" dur="1000"/>
                                        <p:tgtEl>
                                          <p:spTgt spid="117">
                                            <p:txEl>
                                              <p:pRg st="5" end="5"/>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117">
                                            <p:txEl>
                                              <p:pRg st="6" end="6"/>
                                            </p:txEl>
                                          </p:spTgt>
                                        </p:tgtEl>
                                        <p:attrNameLst>
                                          <p:attrName>style.visibility</p:attrName>
                                        </p:attrNameLst>
                                      </p:cBhvr>
                                      <p:to>
                                        <p:strVal val="visible"/>
                                      </p:to>
                                    </p:set>
                                    <p:animEffect transition="in" filter="fade">
                                      <p:cBhvr>
                                        <p:cTn id="47" dur="1000"/>
                                        <p:tgtEl>
                                          <p:spTgt spid="11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sp>
        <p:nvSpPr>
          <p:cNvPr id="125" name="Shape 125"/>
          <p:cNvSpPr txBox="1"/>
          <p:nvPr/>
        </p:nvSpPr>
        <p:spPr>
          <a:xfrm>
            <a:off x="406900" y="150825"/>
            <a:ext cx="8073300" cy="4615500"/>
          </a:xfrm>
          <a:prstGeom prst="rect">
            <a:avLst/>
          </a:prstGeom>
          <a:noFill/>
          <a:ln>
            <a:noFill/>
          </a:ln>
        </p:spPr>
        <p:txBody>
          <a:bodyPr lIns="91425" tIns="91425" rIns="91425" bIns="91425" anchor="t" anchorCtr="0">
            <a:noAutofit/>
          </a:bodyPr>
          <a:lstStyle/>
          <a:p>
            <a:pPr lvl="0" rtl="0">
              <a:lnSpc>
                <a:spcPct val="200000"/>
              </a:lnSpc>
              <a:spcBef>
                <a:spcPts val="0"/>
              </a:spcBef>
              <a:buNone/>
            </a:pPr>
            <a:r>
              <a:rPr lang="en" sz="3000" b="1">
                <a:solidFill>
                  <a:srgbClr val="222222"/>
                </a:solidFill>
                <a:latin typeface="Indie Flower"/>
                <a:ea typeface="Indie Flower"/>
                <a:cs typeface="Indie Flower"/>
                <a:sym typeface="Indie Flower"/>
              </a:rPr>
              <a:t>Tarawera Student Voice on the OE google site</a:t>
            </a:r>
          </a:p>
          <a:p>
            <a:pPr lvl="0" rtl="0">
              <a:lnSpc>
                <a:spcPct val="200000"/>
              </a:lnSpc>
              <a:spcBef>
                <a:spcPts val="0"/>
              </a:spcBef>
              <a:buNone/>
            </a:pPr>
            <a:r>
              <a:rPr lang="en" sz="2000" b="1">
                <a:solidFill>
                  <a:srgbClr val="222222"/>
                </a:solidFill>
                <a:latin typeface="Indie Flower"/>
                <a:ea typeface="Indie Flower"/>
                <a:cs typeface="Indie Flower"/>
                <a:sym typeface="Indie Flower"/>
              </a:rPr>
              <a:t>“</a:t>
            </a:r>
            <a:r>
              <a:rPr lang="en" sz="1800" b="1">
                <a:solidFill>
                  <a:srgbClr val="222222"/>
                </a:solidFill>
                <a:latin typeface="Indie Flower"/>
                <a:ea typeface="Indie Flower"/>
                <a:cs typeface="Indie Flower"/>
                <a:sym typeface="Indie Flower"/>
              </a:rPr>
              <a:t>It’s faster” </a:t>
            </a:r>
          </a:p>
          <a:p>
            <a:pPr lvl="0" rtl="0">
              <a:lnSpc>
                <a:spcPct val="115000"/>
              </a:lnSpc>
              <a:spcBef>
                <a:spcPts val="0"/>
              </a:spcBef>
              <a:buNone/>
            </a:pPr>
            <a:r>
              <a:rPr lang="en" sz="1800" b="1">
                <a:solidFill>
                  <a:srgbClr val="222222"/>
                </a:solidFill>
                <a:latin typeface="Indie Flower"/>
                <a:ea typeface="Indie Flower"/>
                <a:cs typeface="Indie Flower"/>
                <a:sym typeface="Indie Flower"/>
              </a:rPr>
              <a:t>“We can get straight into it” </a:t>
            </a:r>
          </a:p>
          <a:p>
            <a:pPr lvl="0" rtl="0">
              <a:lnSpc>
                <a:spcPct val="115000"/>
              </a:lnSpc>
              <a:spcBef>
                <a:spcPts val="0"/>
              </a:spcBef>
              <a:buNone/>
            </a:pPr>
            <a:endParaRPr sz="1800" b="1">
              <a:solidFill>
                <a:srgbClr val="222222"/>
              </a:solidFill>
              <a:latin typeface="Indie Flower"/>
              <a:ea typeface="Indie Flower"/>
              <a:cs typeface="Indie Flower"/>
              <a:sym typeface="Indie Flower"/>
            </a:endParaRPr>
          </a:p>
          <a:p>
            <a:pPr lvl="0" rtl="0">
              <a:lnSpc>
                <a:spcPct val="115000"/>
              </a:lnSpc>
              <a:spcBef>
                <a:spcPts val="0"/>
              </a:spcBef>
              <a:buNone/>
            </a:pPr>
            <a:r>
              <a:rPr lang="en" sz="1800" b="1">
                <a:solidFill>
                  <a:srgbClr val="222222"/>
                </a:solidFill>
                <a:latin typeface="Indie Flower"/>
                <a:ea typeface="Indie Flower"/>
                <a:cs typeface="Indie Flower"/>
                <a:sym typeface="Indie Flower"/>
              </a:rPr>
              <a:t>“It makes me feel more independent” </a:t>
            </a:r>
          </a:p>
          <a:p>
            <a:pPr lvl="0" rtl="0">
              <a:lnSpc>
                <a:spcPct val="115000"/>
              </a:lnSpc>
              <a:spcBef>
                <a:spcPts val="0"/>
              </a:spcBef>
              <a:buNone/>
            </a:pPr>
            <a:endParaRPr sz="1800" b="1">
              <a:solidFill>
                <a:srgbClr val="222222"/>
              </a:solidFill>
              <a:latin typeface="Indie Flower"/>
              <a:ea typeface="Indie Flower"/>
              <a:cs typeface="Indie Flower"/>
              <a:sym typeface="Indie Flower"/>
            </a:endParaRPr>
          </a:p>
          <a:p>
            <a:pPr lvl="0" rtl="0">
              <a:lnSpc>
                <a:spcPct val="115000"/>
              </a:lnSpc>
              <a:spcBef>
                <a:spcPts val="0"/>
              </a:spcBef>
              <a:buNone/>
            </a:pPr>
            <a:r>
              <a:rPr lang="en" sz="1800" b="1">
                <a:solidFill>
                  <a:srgbClr val="222222"/>
                </a:solidFill>
                <a:latin typeface="Indie Flower"/>
                <a:ea typeface="Indie Flower"/>
                <a:cs typeface="Indie Flower"/>
                <a:sym typeface="Indie Flower"/>
              </a:rPr>
              <a:t>“I can work on my own without asking the teacher” </a:t>
            </a:r>
          </a:p>
          <a:p>
            <a:pPr lvl="0" rtl="0">
              <a:lnSpc>
                <a:spcPct val="115000"/>
              </a:lnSpc>
              <a:spcBef>
                <a:spcPts val="0"/>
              </a:spcBef>
              <a:buNone/>
            </a:pPr>
            <a:endParaRPr sz="1800" b="1">
              <a:solidFill>
                <a:srgbClr val="222222"/>
              </a:solidFill>
              <a:latin typeface="Indie Flower"/>
              <a:ea typeface="Indie Flower"/>
              <a:cs typeface="Indie Flower"/>
              <a:sym typeface="Indie Flower"/>
            </a:endParaRPr>
          </a:p>
          <a:p>
            <a:pPr lvl="0" rtl="0">
              <a:lnSpc>
                <a:spcPct val="115000"/>
              </a:lnSpc>
              <a:spcBef>
                <a:spcPts val="0"/>
              </a:spcBef>
              <a:buNone/>
            </a:pPr>
            <a:r>
              <a:rPr lang="en" sz="1800" b="1">
                <a:solidFill>
                  <a:srgbClr val="222222"/>
                </a:solidFill>
                <a:latin typeface="Indie Flower"/>
                <a:ea typeface="Indie Flower"/>
                <a:cs typeface="Indie Flower"/>
                <a:sym typeface="Indie Flower"/>
              </a:rPr>
              <a:t>“ You can access it at home and if you forget, the info is online” </a:t>
            </a:r>
          </a:p>
          <a:p>
            <a:pPr lvl="0" rtl="0">
              <a:lnSpc>
                <a:spcPct val="115000"/>
              </a:lnSpc>
              <a:spcBef>
                <a:spcPts val="0"/>
              </a:spcBef>
              <a:buNone/>
            </a:pPr>
            <a:endParaRPr sz="1800" b="1">
              <a:solidFill>
                <a:srgbClr val="222222"/>
              </a:solidFill>
              <a:latin typeface="Indie Flower"/>
              <a:ea typeface="Indie Flower"/>
              <a:cs typeface="Indie Flower"/>
              <a:sym typeface="Indie Flower"/>
            </a:endParaRPr>
          </a:p>
          <a:p>
            <a:pPr lvl="0" rtl="0">
              <a:lnSpc>
                <a:spcPct val="115000"/>
              </a:lnSpc>
              <a:spcBef>
                <a:spcPts val="0"/>
              </a:spcBef>
              <a:buNone/>
            </a:pPr>
            <a:r>
              <a:rPr lang="en" sz="1800" b="1">
                <a:solidFill>
                  <a:srgbClr val="222222"/>
                </a:solidFill>
                <a:latin typeface="Indie Flower"/>
                <a:ea typeface="Indie Flower"/>
                <a:cs typeface="Indie Flower"/>
                <a:sym typeface="Indie Flower"/>
              </a:rPr>
              <a:t>“I can always go over it again”  </a:t>
            </a:r>
          </a:p>
        </p:txBody>
      </p:sp>
    </p:spTree>
  </p:cSld>
  <p:clrMapOvr>
    <a:masterClrMapping/>
  </p:clrMapOvr>
</p:sld>
</file>

<file path=ppt/theme/theme1.xml><?xml version="1.0" encoding="utf-8"?>
<a:theme xmlns:a="http://schemas.openxmlformats.org/drawingml/2006/main" name="material">
  <a:themeElements>
    <a:clrScheme name="Material">
      <a:dk1>
        <a:srgbClr val="4285F4"/>
      </a:dk1>
      <a:lt1>
        <a:srgbClr val="FFFFFF"/>
      </a:lt1>
      <a:dk2>
        <a:srgbClr val="424242"/>
      </a:dk2>
      <a:lt2>
        <a:srgbClr val="737373"/>
      </a:lt2>
      <a:accent1>
        <a:srgbClr val="0277BD"/>
      </a:accent1>
      <a:accent2>
        <a:srgbClr val="0F9D58"/>
      </a:accent2>
      <a:accent3>
        <a:srgbClr val="DB4437"/>
      </a:accent3>
      <a:accent4>
        <a:srgbClr val="FAFAFA"/>
      </a:accent4>
      <a:accent5>
        <a:srgbClr val="4FC3F7"/>
      </a:accent5>
      <a:accent6>
        <a:srgbClr val="F4B400"/>
      </a:accent6>
      <a:hlink>
        <a:srgbClr val="4FC3F7"/>
      </a:hlink>
      <a:folHlink>
        <a:srgbClr val="4FC3F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2959</Words>
  <Application>Microsoft Office PowerPoint</Application>
  <PresentationFormat>On-screen Show (16:9)</PresentationFormat>
  <Paragraphs>267</Paragraphs>
  <Slides>17</Slides>
  <Notes>17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17</vt:i4>
      </vt:variant>
    </vt:vector>
  </HeadingPairs>
  <TitlesOfParts>
    <vt:vector size="23" baseType="lpstr">
      <vt:lpstr>Arial</vt:lpstr>
      <vt:lpstr>Roboto</vt:lpstr>
      <vt:lpstr>Poiret One</vt:lpstr>
      <vt:lpstr>Calibri</vt:lpstr>
      <vt:lpstr>Indie Flower</vt:lpstr>
      <vt:lpstr>material</vt:lpstr>
      <vt:lpstr>PowerPoint Presentation</vt:lpstr>
      <vt:lpstr>PowerPoint Presentation</vt:lpstr>
      <vt:lpstr>PowerPoint Presentation</vt:lpstr>
      <vt:lpstr>PowerPoint Presentation</vt:lpstr>
      <vt:lpstr>       Now this is a story all about how outdoor ed in k-town likes to get down, We'd like to take a minute to share our learning,  times are changing and the tide is turning.</vt:lpstr>
      <vt:lpstr>     Sam Gibson (passionate tech ninja)   Tomorrow's Learners Te Aka Toitu  </vt:lpstr>
      <vt:lpstr>Working anywhere anytime any pace is the direction we are going for the issues face. Resources on our website, work on Google classrooms means students missing school are still in tune.</vt:lpstr>
      <vt:lpstr>PowerPoint Presentation</vt:lpstr>
      <vt:lpstr>PowerPoint Presentation</vt:lpstr>
      <vt:lpstr>Academy days are working well for us. We get our work done without a big fuss,  We get in the groove, the learning is strong, a whole day in Outdoor Ed doesn't really go wrong.</vt:lpstr>
      <vt:lpstr>If you take outdoor ed at year 11 you will be doing everything you need to pass numeracy. Maths on a bike or when costing out a meal take data back to school to make the learning real. </vt:lpstr>
      <vt:lpstr>Our next step forward in the programme happening here is improve sustainability and  link it with some flair.  Giving back to our earth not just taking all the time means that we can do our part to help mother nature shine.</vt:lpstr>
      <vt:lpstr>Using local places make a strong  connection, Involving the community is helping with direction.</vt:lpstr>
      <vt:lpstr>It's not one size fits all in our oe class you can choose your workload to excel or pass. You want a challenge? Try and get endorsed! If you're struggling well here's a little support. </vt:lpstr>
      <vt:lpstr>PowerPoint Presentation</vt:lpstr>
      <vt:lpstr>Collaboration with others who teach OE is what we must continue to help us see, New ideas and new methods help outdoor ed grow, share it all around we are one big whanau.</vt:lpstr>
      <vt:lpstr>This rap could go on but as Ive been told, I should stick to outdoor ed and put my rapper dreams on hold!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admin.Penz</dc:creator>
  <cp:lastModifiedBy>Joanna  Cooney</cp:lastModifiedBy>
  <cp:revision>1</cp:revision>
  <dcterms:modified xsi:type="dcterms:W3CDTF">2016-09-28T21:26:13Z</dcterms:modified>
</cp:coreProperties>
</file>