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4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15087600" cy="10515600"/>
  <p:notesSz cx="6858000" cy="9144000"/>
  <p:embeddedFontLst>
    <p:embeddedFont>
      <p:font typeface="Amatic SC" panose="020B0604020202020204" charset="0"/>
      <p:regular r:id="rId46"/>
      <p:bold r:id="rId47"/>
    </p:embeddedFont>
    <p:embeddedFont>
      <p:font typeface="Calibri" panose="020F0502020204030204" pitchFamily="34" charset="0"/>
      <p:regular r:id="rId48"/>
      <p:bold r:id="rId49"/>
      <p:italic r:id="rId50"/>
      <p:boldItalic r:id="rId51"/>
    </p:embeddedFont>
    <p:embeddedFont>
      <p:font typeface="Montserrat" panose="020B0604020202020204" charset="0"/>
      <p:regular r:id="rId52"/>
      <p:bold r:id="rId53"/>
    </p:embeddedFont>
    <p:embeddedFont>
      <p:font typeface="Playfair Display"/>
      <p:regular r:id="rId54"/>
      <p:bold r:id="rId55"/>
      <p:italic r:id="rId56"/>
      <p:boldItalic r:id="rId57"/>
    </p:embeddedFont>
    <p:embeddedFont>
      <p:font typeface="Oswald" panose="020B0604020202020204" charset="0"/>
      <p:regular r:id="rId58"/>
      <p:bold r:id="rId5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5ED8426-B2EF-45A3-932A-2A8366E8B405}">
  <a:tblStyle styleId="{95ED8426-B2EF-45A3-932A-2A8366E8B405}"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5" d="100"/>
          <a:sy n="45" d="100"/>
        </p:scale>
        <p:origin x="126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2.fntdata"/><Relationship Id="rId50" Type="http://schemas.openxmlformats.org/officeDocument/2006/relationships/font" Target="fonts/font5.fntdata"/><Relationship Id="rId55" Type="http://schemas.openxmlformats.org/officeDocument/2006/relationships/font" Target="fonts/font10.fntdata"/><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3" Type="http://schemas.openxmlformats.org/officeDocument/2006/relationships/font" Target="fonts/font8.fntdata"/><Relationship Id="rId58" Type="http://schemas.openxmlformats.org/officeDocument/2006/relationships/font" Target="fonts/font13.fntdata"/><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3.fntdata"/><Relationship Id="rId56" Type="http://schemas.openxmlformats.org/officeDocument/2006/relationships/font" Target="fonts/font11.fntdata"/><Relationship Id="rId8" Type="http://schemas.openxmlformats.org/officeDocument/2006/relationships/slide" Target="slides/slide7.xml"/><Relationship Id="rId51" Type="http://schemas.openxmlformats.org/officeDocument/2006/relationships/font" Target="fonts/font6.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1.fntdata"/><Relationship Id="rId59" Type="http://schemas.openxmlformats.org/officeDocument/2006/relationships/font" Target="fonts/font14.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9.fntdata"/><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4.fntdata"/><Relationship Id="rId57" Type="http://schemas.openxmlformats.org/officeDocument/2006/relationships/font" Target="fonts/font12.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7.fntdata"/><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969372" y="685800"/>
            <a:ext cx="4920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Shape 55"/>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6" name="Shape 5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nSpc>
                <a:spcPct val="115000"/>
              </a:lnSpc>
              <a:spcBef>
                <a:spcPts val="0"/>
              </a:spcBef>
              <a:buClr>
                <a:schemeClr val="dk2"/>
              </a:buClr>
              <a:buSzPct val="100000"/>
              <a:buFont typeface="Arial"/>
              <a:buNone/>
            </a:pPr>
            <a:r>
              <a:rPr lang="en">
                <a:solidFill>
                  <a:schemeClr val="dk2"/>
                </a:solidFill>
              </a:rPr>
              <a:t>Today we want to challenge you to be a critical thinkers. Being critical means you don’t take things at face value but rather you question and challenge ideas even if they are ideas you have believed for a long time. You need to challenge your own way of thinking, your beliefs about certain ideas. Let’s take an idea of like sport being good for you. Hands up if you thinks sport is good for you? Who told you that sport was good for you? What if told you that there is not than one right answer to this question? For a minute let’s try to think differently. Think the opposite to your belief right now, what would be one argument you would make? </a:t>
            </a:r>
            <a:r>
              <a:rPr lang="en" i="1">
                <a:solidFill>
                  <a:schemeClr val="dk2"/>
                </a:solidFill>
              </a:rPr>
              <a:t>What about people that get injured? What about people who get excluded because they don’t make the team? What about people who’s parents put pressure on them to succeed and push them too hard? </a:t>
            </a:r>
            <a:r>
              <a:rPr lang="en">
                <a:solidFill>
                  <a:schemeClr val="dk2"/>
                </a:solidFill>
              </a:rPr>
              <a:t>I am not discounting that sport has benefits?  But If we are being critical we need to realise that there is not simply one right answer. We need to question things that we take for granted as truths and realise that there may be other people that have another way of thinking about a topic.</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4" name="Shape 11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3" name="Shape 13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9" name="Shape 13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1" name="Shape 15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7" name="Shape 1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Print 6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6" name="Shape 1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Print 6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5" name="Shape 17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Print 6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 name="Shape 6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4" name="Shape 1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Print 6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3" name="Shape 19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Shape 197"/>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8" name="Shape 19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8" name="Shape 20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Shape 212"/>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3" name="Shape 21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8" name="Shape 21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3" name="Shape 22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8" name="Shape 22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3" name="Shape 23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 name="Shape 6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Shape 237"/>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8" name="Shape 23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Shape 242"/>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3" name="Shape 24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8" name="Shape 24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Shape 252"/>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3" name="Shape 25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Shape 257"/>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8" name="Shape 2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Shape 262"/>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3" name="Shape 2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Shape 267"/>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8" name="Shape 26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Shape 272"/>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3" name="Shape 27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Shape 277"/>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8" name="Shape 2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Shape 282"/>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3" name="Shape 28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Get student to write on the whiteboard.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Shape 287"/>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8" name="Shape 28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Shape 292"/>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3" name="Shape 29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Shape 298"/>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9" name="Shape 29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Shape 304"/>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5" name="Shape 30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969963" y="685800"/>
            <a:ext cx="4919662"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 name="Shape 10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dk1"/>
        </a:solidFill>
        <a:effectLst/>
      </p:bgPr>
    </p:bg>
    <p:spTree>
      <p:nvGrpSpPr>
        <p:cNvPr id="1" name="Shape 9"/>
        <p:cNvGrpSpPr/>
        <p:nvPr/>
      </p:nvGrpSpPr>
      <p:grpSpPr>
        <a:xfrm>
          <a:off x="0" y="0"/>
          <a:ext cx="0" cy="0"/>
          <a:chOff x="0" y="0"/>
          <a:chExt cx="0" cy="0"/>
        </a:xfrm>
      </p:grpSpPr>
      <p:sp>
        <p:nvSpPr>
          <p:cNvPr id="10" name="Shape 10"/>
          <p:cNvSpPr/>
          <p:nvPr/>
        </p:nvSpPr>
        <p:spPr>
          <a:xfrm>
            <a:off x="7072312" y="0"/>
            <a:ext cx="119400" cy="10515600"/>
          </a:xfrm>
          <a:prstGeom prst="rect">
            <a:avLst/>
          </a:prstGeom>
          <a:solidFill>
            <a:schemeClr val="dk2"/>
          </a:solidFill>
          <a:ln>
            <a:noFill/>
          </a:ln>
        </p:spPr>
        <p:txBody>
          <a:bodyPr lIns="162875" tIns="162875" rIns="162875" bIns="162875" anchor="ctr" anchorCtr="0">
            <a:noAutofit/>
          </a:bodyPr>
          <a:lstStyle/>
          <a:p>
            <a:pPr lvl="0">
              <a:spcBef>
                <a:spcPts val="0"/>
              </a:spcBef>
              <a:buNone/>
            </a:pPr>
            <a:endParaRPr/>
          </a:p>
        </p:txBody>
      </p:sp>
      <p:sp>
        <p:nvSpPr>
          <p:cNvPr id="11" name="Shape 11"/>
          <p:cNvSpPr/>
          <p:nvPr/>
        </p:nvSpPr>
        <p:spPr>
          <a:xfrm>
            <a:off x="7191483" y="0"/>
            <a:ext cx="6357900" cy="10515600"/>
          </a:xfrm>
          <a:prstGeom prst="rect">
            <a:avLst/>
          </a:prstGeom>
          <a:solidFill>
            <a:schemeClr val="accent5"/>
          </a:solidFill>
          <a:ln>
            <a:noFill/>
          </a:ln>
        </p:spPr>
        <p:txBody>
          <a:bodyPr lIns="162875" tIns="162875" rIns="162875" bIns="162875" anchor="ctr" anchorCtr="0">
            <a:noAutofit/>
          </a:bodyPr>
          <a:lstStyle/>
          <a:p>
            <a:pPr lvl="0">
              <a:spcBef>
                <a:spcPts val="0"/>
              </a:spcBef>
              <a:buNone/>
            </a:pPr>
            <a:endParaRPr/>
          </a:p>
        </p:txBody>
      </p:sp>
      <p:sp>
        <p:nvSpPr>
          <p:cNvPr id="12" name="Shape 12"/>
          <p:cNvSpPr txBox="1">
            <a:spLocks noGrp="1"/>
          </p:cNvSpPr>
          <p:nvPr>
            <p:ph type="ctrTitle"/>
          </p:nvPr>
        </p:nvSpPr>
        <p:spPr>
          <a:xfrm>
            <a:off x="568012" y="2870093"/>
            <a:ext cx="13951500" cy="4389000"/>
          </a:xfrm>
          <a:prstGeom prst="rect">
            <a:avLst/>
          </a:prstGeom>
          <a:solidFill>
            <a:srgbClr val="FFFFFF"/>
          </a:solidFill>
        </p:spPr>
        <p:txBody>
          <a:bodyPr lIns="162875" tIns="162875" rIns="162875" bIns="162875" anchor="ctr" anchorCtr="0"/>
          <a:lstStyle>
            <a:lvl1pPr lvl="0" algn="ctr">
              <a:spcBef>
                <a:spcPts val="0"/>
              </a:spcBef>
              <a:buSzPct val="100000"/>
              <a:buFont typeface="Playfair Display"/>
              <a:defRPr sz="12100" b="1">
                <a:latin typeface="Playfair Display"/>
                <a:ea typeface="Playfair Display"/>
                <a:cs typeface="Playfair Display"/>
                <a:sym typeface="Playfair Display"/>
              </a:defRPr>
            </a:lvl1pPr>
            <a:lvl2pPr lvl="1" algn="ctr">
              <a:spcBef>
                <a:spcPts val="0"/>
              </a:spcBef>
              <a:buSzPct val="100000"/>
              <a:buFont typeface="Playfair Display"/>
              <a:defRPr sz="12100" b="1">
                <a:latin typeface="Playfair Display"/>
                <a:ea typeface="Playfair Display"/>
                <a:cs typeface="Playfair Display"/>
                <a:sym typeface="Playfair Display"/>
              </a:defRPr>
            </a:lvl2pPr>
            <a:lvl3pPr lvl="2" algn="ctr">
              <a:spcBef>
                <a:spcPts val="0"/>
              </a:spcBef>
              <a:buSzPct val="100000"/>
              <a:buFont typeface="Playfair Display"/>
              <a:defRPr sz="12100" b="1">
                <a:latin typeface="Playfair Display"/>
                <a:ea typeface="Playfair Display"/>
                <a:cs typeface="Playfair Display"/>
                <a:sym typeface="Playfair Display"/>
              </a:defRPr>
            </a:lvl3pPr>
            <a:lvl4pPr lvl="3" algn="ctr">
              <a:spcBef>
                <a:spcPts val="0"/>
              </a:spcBef>
              <a:buSzPct val="100000"/>
              <a:buFont typeface="Playfair Display"/>
              <a:defRPr sz="12100" b="1">
                <a:latin typeface="Playfair Display"/>
                <a:ea typeface="Playfair Display"/>
                <a:cs typeface="Playfair Display"/>
                <a:sym typeface="Playfair Display"/>
              </a:defRPr>
            </a:lvl4pPr>
            <a:lvl5pPr lvl="4" algn="ctr">
              <a:spcBef>
                <a:spcPts val="0"/>
              </a:spcBef>
              <a:buSzPct val="100000"/>
              <a:buFont typeface="Playfair Display"/>
              <a:defRPr sz="12100" b="1">
                <a:latin typeface="Playfair Display"/>
                <a:ea typeface="Playfair Display"/>
                <a:cs typeface="Playfair Display"/>
                <a:sym typeface="Playfair Display"/>
              </a:defRPr>
            </a:lvl5pPr>
            <a:lvl6pPr lvl="5" algn="ctr">
              <a:spcBef>
                <a:spcPts val="0"/>
              </a:spcBef>
              <a:buSzPct val="100000"/>
              <a:buFont typeface="Playfair Display"/>
              <a:defRPr sz="12100" b="1">
                <a:latin typeface="Playfair Display"/>
                <a:ea typeface="Playfair Display"/>
                <a:cs typeface="Playfair Display"/>
                <a:sym typeface="Playfair Display"/>
              </a:defRPr>
            </a:lvl6pPr>
            <a:lvl7pPr lvl="6" algn="ctr">
              <a:spcBef>
                <a:spcPts val="0"/>
              </a:spcBef>
              <a:buSzPct val="100000"/>
              <a:buFont typeface="Playfair Display"/>
              <a:defRPr sz="12100" b="1">
                <a:latin typeface="Playfair Display"/>
                <a:ea typeface="Playfair Display"/>
                <a:cs typeface="Playfair Display"/>
                <a:sym typeface="Playfair Display"/>
              </a:defRPr>
            </a:lvl7pPr>
            <a:lvl8pPr lvl="7" algn="ctr">
              <a:spcBef>
                <a:spcPts val="0"/>
              </a:spcBef>
              <a:buSzPct val="100000"/>
              <a:buFont typeface="Playfair Display"/>
              <a:defRPr sz="12100" b="1">
                <a:latin typeface="Playfair Display"/>
                <a:ea typeface="Playfair Display"/>
                <a:cs typeface="Playfair Display"/>
                <a:sym typeface="Playfair Display"/>
              </a:defRPr>
            </a:lvl8pPr>
            <a:lvl9pPr lvl="8" algn="ctr">
              <a:spcBef>
                <a:spcPts val="0"/>
              </a:spcBef>
              <a:buSzPct val="100000"/>
              <a:buFont typeface="Playfair Display"/>
              <a:defRPr sz="12100" b="1">
                <a:latin typeface="Playfair Display"/>
                <a:ea typeface="Playfair Display"/>
                <a:cs typeface="Playfair Display"/>
                <a:sym typeface="Playfair Display"/>
              </a:defRPr>
            </a:lvl9pPr>
          </a:lstStyle>
          <a:p>
            <a:endParaRPr/>
          </a:p>
        </p:txBody>
      </p:sp>
      <p:sp>
        <p:nvSpPr>
          <p:cNvPr id="13" name="Shape 13"/>
          <p:cNvSpPr txBox="1">
            <a:spLocks noGrp="1"/>
          </p:cNvSpPr>
          <p:nvPr>
            <p:ph type="subTitle" idx="1"/>
          </p:nvPr>
        </p:nvSpPr>
        <p:spPr>
          <a:xfrm>
            <a:off x="568012" y="7259106"/>
            <a:ext cx="8101800" cy="1181400"/>
          </a:xfrm>
          <a:prstGeom prst="rect">
            <a:avLst/>
          </a:prstGeom>
          <a:solidFill>
            <a:schemeClr val="dk2"/>
          </a:solidFill>
        </p:spPr>
        <p:txBody>
          <a:bodyPr lIns="162875" tIns="162875" rIns="162875" bIns="162875" anchor="ctr" anchorCtr="0"/>
          <a:lstStyle>
            <a:lvl1pPr lvl="0">
              <a:lnSpc>
                <a:spcPct val="100000"/>
              </a:lnSpc>
              <a:spcBef>
                <a:spcPts val="0"/>
              </a:spcBef>
              <a:spcAft>
                <a:spcPts val="0"/>
              </a:spcAft>
              <a:buClr>
                <a:schemeClr val="lt1"/>
              </a:buClr>
              <a:buSzPct val="100000"/>
              <a:buFont typeface="Montserrat"/>
              <a:buNone/>
              <a:defRPr sz="4300" b="1">
                <a:solidFill>
                  <a:schemeClr val="lt1"/>
                </a:solidFill>
                <a:latin typeface="Montserrat"/>
                <a:ea typeface="Montserrat"/>
                <a:cs typeface="Montserrat"/>
                <a:sym typeface="Montserrat"/>
              </a:defRPr>
            </a:lvl1pPr>
            <a:lvl2pPr lvl="1">
              <a:lnSpc>
                <a:spcPct val="100000"/>
              </a:lnSpc>
              <a:spcBef>
                <a:spcPts val="0"/>
              </a:spcBef>
              <a:spcAft>
                <a:spcPts val="0"/>
              </a:spcAft>
              <a:buClr>
                <a:schemeClr val="lt1"/>
              </a:buClr>
              <a:buSzPct val="100000"/>
              <a:buFont typeface="Montserrat"/>
              <a:buNone/>
              <a:defRPr sz="4300" b="1">
                <a:solidFill>
                  <a:schemeClr val="lt1"/>
                </a:solidFill>
                <a:latin typeface="Montserrat"/>
                <a:ea typeface="Montserrat"/>
                <a:cs typeface="Montserrat"/>
                <a:sym typeface="Montserrat"/>
              </a:defRPr>
            </a:lvl2pPr>
            <a:lvl3pPr lvl="2">
              <a:lnSpc>
                <a:spcPct val="100000"/>
              </a:lnSpc>
              <a:spcBef>
                <a:spcPts val="0"/>
              </a:spcBef>
              <a:spcAft>
                <a:spcPts val="0"/>
              </a:spcAft>
              <a:buClr>
                <a:schemeClr val="lt1"/>
              </a:buClr>
              <a:buSzPct val="100000"/>
              <a:buFont typeface="Montserrat"/>
              <a:buNone/>
              <a:defRPr sz="4300" b="1">
                <a:solidFill>
                  <a:schemeClr val="lt1"/>
                </a:solidFill>
                <a:latin typeface="Montserrat"/>
                <a:ea typeface="Montserrat"/>
                <a:cs typeface="Montserrat"/>
                <a:sym typeface="Montserrat"/>
              </a:defRPr>
            </a:lvl3pPr>
            <a:lvl4pPr lvl="3">
              <a:lnSpc>
                <a:spcPct val="100000"/>
              </a:lnSpc>
              <a:spcBef>
                <a:spcPts val="0"/>
              </a:spcBef>
              <a:spcAft>
                <a:spcPts val="0"/>
              </a:spcAft>
              <a:buClr>
                <a:schemeClr val="lt1"/>
              </a:buClr>
              <a:buSzPct val="100000"/>
              <a:buFont typeface="Montserrat"/>
              <a:buNone/>
              <a:defRPr sz="4300" b="1">
                <a:solidFill>
                  <a:schemeClr val="lt1"/>
                </a:solidFill>
                <a:latin typeface="Montserrat"/>
                <a:ea typeface="Montserrat"/>
                <a:cs typeface="Montserrat"/>
                <a:sym typeface="Montserrat"/>
              </a:defRPr>
            </a:lvl4pPr>
            <a:lvl5pPr lvl="4">
              <a:lnSpc>
                <a:spcPct val="100000"/>
              </a:lnSpc>
              <a:spcBef>
                <a:spcPts val="0"/>
              </a:spcBef>
              <a:spcAft>
                <a:spcPts val="0"/>
              </a:spcAft>
              <a:buClr>
                <a:schemeClr val="lt1"/>
              </a:buClr>
              <a:buSzPct val="100000"/>
              <a:buFont typeface="Montserrat"/>
              <a:buNone/>
              <a:defRPr sz="4300" b="1">
                <a:solidFill>
                  <a:schemeClr val="lt1"/>
                </a:solidFill>
                <a:latin typeface="Montserrat"/>
                <a:ea typeface="Montserrat"/>
                <a:cs typeface="Montserrat"/>
                <a:sym typeface="Montserrat"/>
              </a:defRPr>
            </a:lvl5pPr>
            <a:lvl6pPr lvl="5">
              <a:lnSpc>
                <a:spcPct val="100000"/>
              </a:lnSpc>
              <a:spcBef>
                <a:spcPts val="0"/>
              </a:spcBef>
              <a:spcAft>
                <a:spcPts val="0"/>
              </a:spcAft>
              <a:buClr>
                <a:schemeClr val="lt1"/>
              </a:buClr>
              <a:buSzPct val="100000"/>
              <a:buFont typeface="Montserrat"/>
              <a:buNone/>
              <a:defRPr sz="4300" b="1">
                <a:solidFill>
                  <a:schemeClr val="lt1"/>
                </a:solidFill>
                <a:latin typeface="Montserrat"/>
                <a:ea typeface="Montserrat"/>
                <a:cs typeface="Montserrat"/>
                <a:sym typeface="Montserrat"/>
              </a:defRPr>
            </a:lvl6pPr>
            <a:lvl7pPr lvl="6">
              <a:lnSpc>
                <a:spcPct val="100000"/>
              </a:lnSpc>
              <a:spcBef>
                <a:spcPts val="0"/>
              </a:spcBef>
              <a:spcAft>
                <a:spcPts val="0"/>
              </a:spcAft>
              <a:buClr>
                <a:schemeClr val="lt1"/>
              </a:buClr>
              <a:buSzPct val="100000"/>
              <a:buFont typeface="Montserrat"/>
              <a:buNone/>
              <a:defRPr sz="4300" b="1">
                <a:solidFill>
                  <a:schemeClr val="lt1"/>
                </a:solidFill>
                <a:latin typeface="Montserrat"/>
                <a:ea typeface="Montserrat"/>
                <a:cs typeface="Montserrat"/>
                <a:sym typeface="Montserrat"/>
              </a:defRPr>
            </a:lvl7pPr>
            <a:lvl8pPr lvl="7">
              <a:lnSpc>
                <a:spcPct val="100000"/>
              </a:lnSpc>
              <a:spcBef>
                <a:spcPts val="0"/>
              </a:spcBef>
              <a:spcAft>
                <a:spcPts val="0"/>
              </a:spcAft>
              <a:buClr>
                <a:schemeClr val="lt1"/>
              </a:buClr>
              <a:buSzPct val="100000"/>
              <a:buFont typeface="Montserrat"/>
              <a:buNone/>
              <a:defRPr sz="4300" b="1">
                <a:solidFill>
                  <a:schemeClr val="lt1"/>
                </a:solidFill>
                <a:latin typeface="Montserrat"/>
                <a:ea typeface="Montserrat"/>
                <a:cs typeface="Montserrat"/>
                <a:sym typeface="Montserrat"/>
              </a:defRPr>
            </a:lvl8pPr>
            <a:lvl9pPr lvl="8">
              <a:lnSpc>
                <a:spcPct val="100000"/>
              </a:lnSpc>
              <a:spcBef>
                <a:spcPts val="0"/>
              </a:spcBef>
              <a:spcAft>
                <a:spcPts val="0"/>
              </a:spcAft>
              <a:buClr>
                <a:schemeClr val="lt1"/>
              </a:buClr>
              <a:buSzPct val="100000"/>
              <a:buFont typeface="Montserrat"/>
              <a:buNone/>
              <a:defRPr sz="4300" b="1">
                <a:solidFill>
                  <a:schemeClr val="lt1"/>
                </a:solidFill>
                <a:latin typeface="Montserrat"/>
                <a:ea typeface="Montserrat"/>
                <a:cs typeface="Montserrat"/>
                <a:sym typeface="Montserrat"/>
              </a:defRPr>
            </a:lvl9pPr>
          </a:lstStyle>
          <a:p>
            <a:endParaRPr/>
          </a:p>
        </p:txBody>
      </p:sp>
      <p:sp>
        <p:nvSpPr>
          <p:cNvPr id="14" name="Shape 14"/>
          <p:cNvSpPr txBox="1">
            <a:spLocks noGrp="1"/>
          </p:cNvSpPr>
          <p:nvPr>
            <p:ph type="sldNum" idx="12"/>
          </p:nvPr>
        </p:nvSpPr>
        <p:spPr>
          <a:xfrm>
            <a:off x="14021698" y="9585907"/>
            <a:ext cx="905400" cy="804600"/>
          </a:xfrm>
          <a:prstGeom prst="rect">
            <a:avLst/>
          </a:prstGeom>
        </p:spPr>
        <p:txBody>
          <a:bodyPr lIns="162875" tIns="162875" rIns="162875" bIns="1628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8"/>
        <p:cNvGrpSpPr/>
        <p:nvPr/>
      </p:nvGrpSpPr>
      <p:grpSpPr>
        <a:xfrm>
          <a:off x="0" y="0"/>
          <a:ext cx="0" cy="0"/>
          <a:chOff x="0" y="0"/>
          <a:chExt cx="0" cy="0"/>
        </a:xfrm>
      </p:grpSpPr>
      <p:sp>
        <p:nvSpPr>
          <p:cNvPr id="49" name="Shape 49"/>
          <p:cNvSpPr txBox="1">
            <a:spLocks noGrp="1"/>
          </p:cNvSpPr>
          <p:nvPr>
            <p:ph type="title"/>
          </p:nvPr>
        </p:nvSpPr>
        <p:spPr>
          <a:xfrm>
            <a:off x="514305" y="2044291"/>
            <a:ext cx="14058900" cy="4387800"/>
          </a:xfrm>
          <a:prstGeom prst="rect">
            <a:avLst/>
          </a:prstGeom>
        </p:spPr>
        <p:txBody>
          <a:bodyPr lIns="162875" tIns="162875" rIns="162875" bIns="162875" anchor="b" anchorCtr="0"/>
          <a:lstStyle>
            <a:lvl1pPr lvl="0" algn="ctr">
              <a:spcBef>
                <a:spcPts val="0"/>
              </a:spcBef>
              <a:buSzPct val="100000"/>
              <a:buFont typeface="Montserrat"/>
              <a:defRPr sz="24900">
                <a:latin typeface="Montserrat"/>
                <a:ea typeface="Montserrat"/>
                <a:cs typeface="Montserrat"/>
                <a:sym typeface="Montserrat"/>
              </a:defRPr>
            </a:lvl1pPr>
            <a:lvl2pPr lvl="1" algn="ctr">
              <a:spcBef>
                <a:spcPts val="0"/>
              </a:spcBef>
              <a:buSzPct val="100000"/>
              <a:buFont typeface="Montserrat"/>
              <a:defRPr sz="24900">
                <a:latin typeface="Montserrat"/>
                <a:ea typeface="Montserrat"/>
                <a:cs typeface="Montserrat"/>
                <a:sym typeface="Montserrat"/>
              </a:defRPr>
            </a:lvl2pPr>
            <a:lvl3pPr lvl="2" algn="ctr">
              <a:spcBef>
                <a:spcPts val="0"/>
              </a:spcBef>
              <a:buSzPct val="100000"/>
              <a:buFont typeface="Montserrat"/>
              <a:defRPr sz="24900">
                <a:latin typeface="Montserrat"/>
                <a:ea typeface="Montserrat"/>
                <a:cs typeface="Montserrat"/>
                <a:sym typeface="Montserrat"/>
              </a:defRPr>
            </a:lvl3pPr>
            <a:lvl4pPr lvl="3" algn="ctr">
              <a:spcBef>
                <a:spcPts val="0"/>
              </a:spcBef>
              <a:buSzPct val="100000"/>
              <a:buFont typeface="Montserrat"/>
              <a:defRPr sz="24900">
                <a:latin typeface="Montserrat"/>
                <a:ea typeface="Montserrat"/>
                <a:cs typeface="Montserrat"/>
                <a:sym typeface="Montserrat"/>
              </a:defRPr>
            </a:lvl4pPr>
            <a:lvl5pPr lvl="4" algn="ctr">
              <a:spcBef>
                <a:spcPts val="0"/>
              </a:spcBef>
              <a:buSzPct val="100000"/>
              <a:buFont typeface="Montserrat"/>
              <a:defRPr sz="24900">
                <a:latin typeface="Montserrat"/>
                <a:ea typeface="Montserrat"/>
                <a:cs typeface="Montserrat"/>
                <a:sym typeface="Montserrat"/>
              </a:defRPr>
            </a:lvl5pPr>
            <a:lvl6pPr lvl="5" algn="ctr">
              <a:spcBef>
                <a:spcPts val="0"/>
              </a:spcBef>
              <a:buSzPct val="100000"/>
              <a:buFont typeface="Montserrat"/>
              <a:defRPr sz="24900">
                <a:latin typeface="Montserrat"/>
                <a:ea typeface="Montserrat"/>
                <a:cs typeface="Montserrat"/>
                <a:sym typeface="Montserrat"/>
              </a:defRPr>
            </a:lvl6pPr>
            <a:lvl7pPr lvl="6" algn="ctr">
              <a:spcBef>
                <a:spcPts val="0"/>
              </a:spcBef>
              <a:buSzPct val="100000"/>
              <a:buFont typeface="Montserrat"/>
              <a:defRPr sz="24900">
                <a:latin typeface="Montserrat"/>
                <a:ea typeface="Montserrat"/>
                <a:cs typeface="Montserrat"/>
                <a:sym typeface="Montserrat"/>
              </a:defRPr>
            </a:lvl7pPr>
            <a:lvl8pPr lvl="7" algn="ctr">
              <a:spcBef>
                <a:spcPts val="0"/>
              </a:spcBef>
              <a:buSzPct val="100000"/>
              <a:buFont typeface="Montserrat"/>
              <a:defRPr sz="24900">
                <a:latin typeface="Montserrat"/>
                <a:ea typeface="Montserrat"/>
                <a:cs typeface="Montserrat"/>
                <a:sym typeface="Montserrat"/>
              </a:defRPr>
            </a:lvl8pPr>
            <a:lvl9pPr lvl="8" algn="ctr">
              <a:spcBef>
                <a:spcPts val="0"/>
              </a:spcBef>
              <a:buSzPct val="100000"/>
              <a:buFont typeface="Montserrat"/>
              <a:defRPr sz="24900">
                <a:latin typeface="Montserrat"/>
                <a:ea typeface="Montserrat"/>
                <a:cs typeface="Montserrat"/>
                <a:sym typeface="Montserrat"/>
              </a:defRPr>
            </a:lvl9pPr>
          </a:lstStyle>
          <a:p>
            <a:endParaRPr/>
          </a:p>
        </p:txBody>
      </p:sp>
      <p:sp>
        <p:nvSpPr>
          <p:cNvPr id="50" name="Shape 50"/>
          <p:cNvSpPr txBox="1">
            <a:spLocks noGrp="1"/>
          </p:cNvSpPr>
          <p:nvPr>
            <p:ph type="body" idx="1"/>
          </p:nvPr>
        </p:nvSpPr>
        <p:spPr>
          <a:xfrm>
            <a:off x="514305" y="6600335"/>
            <a:ext cx="14058900" cy="2659500"/>
          </a:xfrm>
          <a:prstGeom prst="rect">
            <a:avLst/>
          </a:prstGeom>
        </p:spPr>
        <p:txBody>
          <a:bodyPr lIns="162875" tIns="162875" rIns="162875" bIns="16287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1" name="Shape 51"/>
          <p:cNvSpPr txBox="1">
            <a:spLocks noGrp="1"/>
          </p:cNvSpPr>
          <p:nvPr>
            <p:ph type="sldNum" idx="12"/>
          </p:nvPr>
        </p:nvSpPr>
        <p:spPr>
          <a:xfrm>
            <a:off x="14021698" y="9585907"/>
            <a:ext cx="905400" cy="804600"/>
          </a:xfrm>
          <a:prstGeom prst="rect">
            <a:avLst/>
          </a:prstGeom>
        </p:spPr>
        <p:txBody>
          <a:bodyPr lIns="162875" tIns="162875" rIns="162875" bIns="1628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2"/>
        <p:cNvGrpSpPr/>
        <p:nvPr/>
      </p:nvGrpSpPr>
      <p:grpSpPr>
        <a:xfrm>
          <a:off x="0" y="0"/>
          <a:ext cx="0" cy="0"/>
          <a:chOff x="0" y="0"/>
          <a:chExt cx="0" cy="0"/>
        </a:xfrm>
      </p:grpSpPr>
      <p:sp>
        <p:nvSpPr>
          <p:cNvPr id="53" name="Shape 53"/>
          <p:cNvSpPr txBox="1">
            <a:spLocks noGrp="1"/>
          </p:cNvSpPr>
          <p:nvPr>
            <p:ph type="sldNum" idx="12"/>
          </p:nvPr>
        </p:nvSpPr>
        <p:spPr>
          <a:xfrm>
            <a:off x="14021698" y="9585907"/>
            <a:ext cx="905400" cy="804600"/>
          </a:xfrm>
          <a:prstGeom prst="rect">
            <a:avLst/>
          </a:prstGeom>
        </p:spPr>
        <p:txBody>
          <a:bodyPr lIns="162875" tIns="162875" rIns="162875" bIns="1628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accent5"/>
        </a:solidFill>
        <a:effectLst/>
      </p:bgPr>
    </p:bg>
    <p:spTree>
      <p:nvGrpSpPr>
        <p:cNvPr id="1" name="Shape 15"/>
        <p:cNvGrpSpPr/>
        <p:nvPr/>
      </p:nvGrpSpPr>
      <p:grpSpPr>
        <a:xfrm>
          <a:off x="0" y="0"/>
          <a:ext cx="0" cy="0"/>
          <a:chOff x="0" y="0"/>
          <a:chExt cx="0" cy="0"/>
        </a:xfrm>
      </p:grpSpPr>
      <p:sp>
        <p:nvSpPr>
          <p:cNvPr id="16" name="Shape 16"/>
          <p:cNvSpPr/>
          <p:nvPr/>
        </p:nvSpPr>
        <p:spPr>
          <a:xfrm rot="5400000">
            <a:off x="7500285" y="648250"/>
            <a:ext cx="87000" cy="13952100"/>
          </a:xfrm>
          <a:prstGeom prst="rect">
            <a:avLst/>
          </a:prstGeom>
          <a:solidFill>
            <a:schemeClr val="dk2"/>
          </a:solidFill>
          <a:ln>
            <a:noFill/>
          </a:ln>
        </p:spPr>
        <p:txBody>
          <a:bodyPr lIns="162875" tIns="162875" rIns="162875" bIns="162875" anchor="ctr" anchorCtr="0">
            <a:noAutofit/>
          </a:bodyPr>
          <a:lstStyle/>
          <a:p>
            <a:pPr lvl="0">
              <a:spcBef>
                <a:spcPts val="0"/>
              </a:spcBef>
              <a:buNone/>
            </a:pPr>
            <a:endParaRPr/>
          </a:p>
        </p:txBody>
      </p:sp>
      <p:sp>
        <p:nvSpPr>
          <p:cNvPr id="17" name="Shape 17"/>
          <p:cNvSpPr txBox="1">
            <a:spLocks noGrp="1"/>
          </p:cNvSpPr>
          <p:nvPr>
            <p:ph type="title"/>
          </p:nvPr>
        </p:nvSpPr>
        <p:spPr>
          <a:xfrm>
            <a:off x="568012" y="2870093"/>
            <a:ext cx="13951500" cy="4389000"/>
          </a:xfrm>
          <a:prstGeom prst="rect">
            <a:avLst/>
          </a:prstGeom>
          <a:solidFill>
            <a:srgbClr val="FFFFFF"/>
          </a:solidFill>
        </p:spPr>
        <p:txBody>
          <a:bodyPr lIns="162875" tIns="162875" rIns="162875" bIns="162875" anchor="ctr" anchorCtr="0"/>
          <a:lstStyle>
            <a:lvl1pPr lvl="0" algn="ctr">
              <a:spcBef>
                <a:spcPts val="0"/>
              </a:spcBef>
              <a:buSzPct val="100000"/>
              <a:buFont typeface="Playfair Display"/>
              <a:defRPr sz="8600" b="1">
                <a:latin typeface="Playfair Display"/>
                <a:ea typeface="Playfair Display"/>
                <a:cs typeface="Playfair Display"/>
                <a:sym typeface="Playfair Display"/>
              </a:defRPr>
            </a:lvl1pPr>
            <a:lvl2pPr lvl="1" algn="ctr">
              <a:spcBef>
                <a:spcPts val="0"/>
              </a:spcBef>
              <a:buSzPct val="100000"/>
              <a:buFont typeface="Playfair Display"/>
              <a:defRPr sz="8600" b="1">
                <a:latin typeface="Playfair Display"/>
                <a:ea typeface="Playfair Display"/>
                <a:cs typeface="Playfair Display"/>
                <a:sym typeface="Playfair Display"/>
              </a:defRPr>
            </a:lvl2pPr>
            <a:lvl3pPr lvl="2" algn="ctr">
              <a:spcBef>
                <a:spcPts val="0"/>
              </a:spcBef>
              <a:buSzPct val="100000"/>
              <a:buFont typeface="Playfair Display"/>
              <a:defRPr sz="8600" b="1">
                <a:latin typeface="Playfair Display"/>
                <a:ea typeface="Playfair Display"/>
                <a:cs typeface="Playfair Display"/>
                <a:sym typeface="Playfair Display"/>
              </a:defRPr>
            </a:lvl3pPr>
            <a:lvl4pPr lvl="3" algn="ctr">
              <a:spcBef>
                <a:spcPts val="0"/>
              </a:spcBef>
              <a:buSzPct val="100000"/>
              <a:buFont typeface="Playfair Display"/>
              <a:defRPr sz="8600" b="1">
                <a:latin typeface="Playfair Display"/>
                <a:ea typeface="Playfair Display"/>
                <a:cs typeface="Playfair Display"/>
                <a:sym typeface="Playfair Display"/>
              </a:defRPr>
            </a:lvl4pPr>
            <a:lvl5pPr lvl="4" algn="ctr">
              <a:spcBef>
                <a:spcPts val="0"/>
              </a:spcBef>
              <a:buSzPct val="100000"/>
              <a:buFont typeface="Playfair Display"/>
              <a:defRPr sz="8600" b="1">
                <a:latin typeface="Playfair Display"/>
                <a:ea typeface="Playfair Display"/>
                <a:cs typeface="Playfair Display"/>
                <a:sym typeface="Playfair Display"/>
              </a:defRPr>
            </a:lvl5pPr>
            <a:lvl6pPr lvl="5" algn="ctr">
              <a:spcBef>
                <a:spcPts val="0"/>
              </a:spcBef>
              <a:buSzPct val="100000"/>
              <a:buFont typeface="Playfair Display"/>
              <a:defRPr sz="8600" b="1">
                <a:latin typeface="Playfair Display"/>
                <a:ea typeface="Playfair Display"/>
                <a:cs typeface="Playfair Display"/>
                <a:sym typeface="Playfair Display"/>
              </a:defRPr>
            </a:lvl6pPr>
            <a:lvl7pPr lvl="6" algn="ctr">
              <a:spcBef>
                <a:spcPts val="0"/>
              </a:spcBef>
              <a:buSzPct val="100000"/>
              <a:buFont typeface="Playfair Display"/>
              <a:defRPr sz="8600" b="1">
                <a:latin typeface="Playfair Display"/>
                <a:ea typeface="Playfair Display"/>
                <a:cs typeface="Playfair Display"/>
                <a:sym typeface="Playfair Display"/>
              </a:defRPr>
            </a:lvl7pPr>
            <a:lvl8pPr lvl="7" algn="ctr">
              <a:spcBef>
                <a:spcPts val="0"/>
              </a:spcBef>
              <a:buSzPct val="100000"/>
              <a:buFont typeface="Playfair Display"/>
              <a:defRPr sz="8600" b="1">
                <a:latin typeface="Playfair Display"/>
                <a:ea typeface="Playfair Display"/>
                <a:cs typeface="Playfair Display"/>
                <a:sym typeface="Playfair Display"/>
              </a:defRPr>
            </a:lvl8pPr>
            <a:lvl9pPr lvl="8" algn="ctr">
              <a:spcBef>
                <a:spcPts val="0"/>
              </a:spcBef>
              <a:buSzPct val="100000"/>
              <a:buFont typeface="Playfair Display"/>
              <a:defRPr sz="8600" b="1">
                <a:latin typeface="Playfair Display"/>
                <a:ea typeface="Playfair Display"/>
                <a:cs typeface="Playfair Display"/>
                <a:sym typeface="Playfair Display"/>
              </a:defRPr>
            </a:lvl9pPr>
          </a:lstStyle>
          <a:p>
            <a:endParaRPr/>
          </a:p>
        </p:txBody>
      </p:sp>
      <p:sp>
        <p:nvSpPr>
          <p:cNvPr id="18" name="Shape 18"/>
          <p:cNvSpPr txBox="1">
            <a:spLocks noGrp="1"/>
          </p:cNvSpPr>
          <p:nvPr>
            <p:ph type="sldNum" idx="12"/>
          </p:nvPr>
        </p:nvSpPr>
        <p:spPr>
          <a:xfrm>
            <a:off x="14021698" y="9585907"/>
            <a:ext cx="905400" cy="804600"/>
          </a:xfrm>
          <a:prstGeom prst="rect">
            <a:avLst/>
          </a:prstGeom>
        </p:spPr>
        <p:txBody>
          <a:bodyPr lIns="162875" tIns="162875" rIns="162875" bIns="16287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sp>
        <p:nvSpPr>
          <p:cNvPr id="20" name="Shape 20"/>
          <p:cNvSpPr txBox="1">
            <a:spLocks noGrp="1"/>
          </p:cNvSpPr>
          <p:nvPr>
            <p:ph type="title"/>
          </p:nvPr>
        </p:nvSpPr>
        <p:spPr>
          <a:xfrm>
            <a:off x="514305" y="909828"/>
            <a:ext cx="14058900" cy="1170900"/>
          </a:xfrm>
          <a:prstGeom prst="rect">
            <a:avLst/>
          </a:prstGeom>
        </p:spPr>
        <p:txBody>
          <a:bodyPr lIns="162875" tIns="162875" rIns="162875" bIns="1628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1" name="Shape 21"/>
          <p:cNvSpPr txBox="1">
            <a:spLocks noGrp="1"/>
          </p:cNvSpPr>
          <p:nvPr>
            <p:ph type="body" idx="1"/>
          </p:nvPr>
        </p:nvSpPr>
        <p:spPr>
          <a:xfrm>
            <a:off x="514305" y="2522997"/>
            <a:ext cx="14058900" cy="6817800"/>
          </a:xfrm>
          <a:prstGeom prst="rect">
            <a:avLst/>
          </a:prstGeom>
        </p:spPr>
        <p:txBody>
          <a:bodyPr lIns="162875" tIns="162875" rIns="162875" bIns="1628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sldNum" idx="12"/>
          </p:nvPr>
        </p:nvSpPr>
        <p:spPr>
          <a:xfrm>
            <a:off x="14021698" y="9585907"/>
            <a:ext cx="905400" cy="804600"/>
          </a:xfrm>
          <a:prstGeom prst="rect">
            <a:avLst/>
          </a:prstGeom>
        </p:spPr>
        <p:txBody>
          <a:bodyPr lIns="162875" tIns="162875" rIns="162875" bIns="1628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514305" y="909828"/>
            <a:ext cx="14058900" cy="1170900"/>
          </a:xfrm>
          <a:prstGeom prst="rect">
            <a:avLst/>
          </a:prstGeom>
        </p:spPr>
        <p:txBody>
          <a:bodyPr lIns="162875" tIns="162875" rIns="162875" bIns="1628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5" name="Shape 25"/>
          <p:cNvSpPr txBox="1">
            <a:spLocks noGrp="1"/>
          </p:cNvSpPr>
          <p:nvPr>
            <p:ph type="body" idx="1"/>
          </p:nvPr>
        </p:nvSpPr>
        <p:spPr>
          <a:xfrm>
            <a:off x="514305" y="2522946"/>
            <a:ext cx="6599700" cy="6817800"/>
          </a:xfrm>
          <a:prstGeom prst="rect">
            <a:avLst/>
          </a:prstGeom>
        </p:spPr>
        <p:txBody>
          <a:bodyPr lIns="162875" tIns="162875" rIns="162875" bIns="162875" anchor="t" anchorCtr="0"/>
          <a:lstStyle>
            <a:lvl1pPr lvl="0" algn="ctr">
              <a:spcBef>
                <a:spcPts val="0"/>
              </a:spcBef>
              <a:buSzPct val="100000"/>
              <a:defRPr sz="2500"/>
            </a:lvl1pPr>
            <a:lvl2pPr lvl="1">
              <a:spcBef>
                <a:spcPts val="0"/>
              </a:spcBef>
              <a:buSzPct val="100000"/>
              <a:defRPr sz="2100"/>
            </a:lvl2pPr>
            <a:lvl3pPr lvl="2">
              <a:spcBef>
                <a:spcPts val="0"/>
              </a:spcBef>
              <a:buSzPct val="100000"/>
              <a:defRPr sz="2100"/>
            </a:lvl3pPr>
            <a:lvl4pPr lvl="3">
              <a:spcBef>
                <a:spcPts val="0"/>
              </a:spcBef>
              <a:buSzPct val="100000"/>
              <a:defRPr sz="2100"/>
            </a:lvl4pPr>
            <a:lvl5pPr lvl="4">
              <a:spcBef>
                <a:spcPts val="0"/>
              </a:spcBef>
              <a:buSzPct val="100000"/>
              <a:defRPr sz="2100"/>
            </a:lvl5pPr>
            <a:lvl6pPr lvl="5">
              <a:spcBef>
                <a:spcPts val="0"/>
              </a:spcBef>
              <a:buSzPct val="100000"/>
              <a:defRPr sz="2100"/>
            </a:lvl6pPr>
            <a:lvl7pPr lvl="6">
              <a:spcBef>
                <a:spcPts val="0"/>
              </a:spcBef>
              <a:buSzPct val="100000"/>
              <a:defRPr sz="2100"/>
            </a:lvl7pPr>
            <a:lvl8pPr lvl="7">
              <a:spcBef>
                <a:spcPts val="0"/>
              </a:spcBef>
              <a:buSzPct val="100000"/>
              <a:defRPr sz="2100"/>
            </a:lvl8pPr>
            <a:lvl9pPr lvl="8">
              <a:spcBef>
                <a:spcPts val="0"/>
              </a:spcBef>
              <a:buSzPct val="100000"/>
              <a:defRPr sz="2100"/>
            </a:lvl9pPr>
          </a:lstStyle>
          <a:p>
            <a:endParaRPr/>
          </a:p>
        </p:txBody>
      </p:sp>
      <p:sp>
        <p:nvSpPr>
          <p:cNvPr id="26" name="Shape 26"/>
          <p:cNvSpPr txBox="1">
            <a:spLocks noGrp="1"/>
          </p:cNvSpPr>
          <p:nvPr>
            <p:ph type="body" idx="2"/>
          </p:nvPr>
        </p:nvSpPr>
        <p:spPr>
          <a:xfrm>
            <a:off x="7973460" y="2522946"/>
            <a:ext cx="6599700" cy="6817800"/>
          </a:xfrm>
          <a:prstGeom prst="rect">
            <a:avLst/>
          </a:prstGeom>
        </p:spPr>
        <p:txBody>
          <a:bodyPr lIns="162875" tIns="162875" rIns="162875" bIns="162875" anchor="t" anchorCtr="0"/>
          <a:lstStyle>
            <a:lvl1pPr lvl="0">
              <a:spcBef>
                <a:spcPts val="0"/>
              </a:spcBef>
              <a:buSzPct val="100000"/>
              <a:defRPr sz="2500"/>
            </a:lvl1pPr>
            <a:lvl2pPr lvl="1">
              <a:spcBef>
                <a:spcPts val="0"/>
              </a:spcBef>
              <a:buSzPct val="100000"/>
              <a:defRPr sz="2100"/>
            </a:lvl2pPr>
            <a:lvl3pPr lvl="2">
              <a:spcBef>
                <a:spcPts val="0"/>
              </a:spcBef>
              <a:buSzPct val="100000"/>
              <a:defRPr sz="2100"/>
            </a:lvl3pPr>
            <a:lvl4pPr lvl="3">
              <a:spcBef>
                <a:spcPts val="0"/>
              </a:spcBef>
              <a:buSzPct val="100000"/>
              <a:defRPr sz="2100"/>
            </a:lvl4pPr>
            <a:lvl5pPr lvl="4">
              <a:spcBef>
                <a:spcPts val="0"/>
              </a:spcBef>
              <a:buSzPct val="100000"/>
              <a:defRPr sz="2100"/>
            </a:lvl5pPr>
            <a:lvl6pPr lvl="5">
              <a:spcBef>
                <a:spcPts val="0"/>
              </a:spcBef>
              <a:buSzPct val="100000"/>
              <a:defRPr sz="2100"/>
            </a:lvl6pPr>
            <a:lvl7pPr lvl="6">
              <a:spcBef>
                <a:spcPts val="0"/>
              </a:spcBef>
              <a:buSzPct val="100000"/>
              <a:defRPr sz="2100"/>
            </a:lvl7pPr>
            <a:lvl8pPr lvl="7">
              <a:spcBef>
                <a:spcPts val="0"/>
              </a:spcBef>
              <a:buSzPct val="100000"/>
              <a:defRPr sz="2100"/>
            </a:lvl8pPr>
            <a:lvl9pPr lvl="8">
              <a:spcBef>
                <a:spcPts val="0"/>
              </a:spcBef>
              <a:buSzPct val="100000"/>
              <a:defRPr sz="2100"/>
            </a:lvl9pPr>
          </a:lstStyle>
          <a:p>
            <a:endParaRPr/>
          </a:p>
        </p:txBody>
      </p:sp>
      <p:sp>
        <p:nvSpPr>
          <p:cNvPr id="27" name="Shape 27"/>
          <p:cNvSpPr txBox="1">
            <a:spLocks noGrp="1"/>
          </p:cNvSpPr>
          <p:nvPr>
            <p:ph type="sldNum" idx="12"/>
          </p:nvPr>
        </p:nvSpPr>
        <p:spPr>
          <a:xfrm>
            <a:off x="14021698" y="9585907"/>
            <a:ext cx="905400" cy="804600"/>
          </a:xfrm>
          <a:prstGeom prst="rect">
            <a:avLst/>
          </a:prstGeom>
        </p:spPr>
        <p:txBody>
          <a:bodyPr lIns="162875" tIns="162875" rIns="162875" bIns="1628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514305" y="909828"/>
            <a:ext cx="14058900" cy="1170900"/>
          </a:xfrm>
          <a:prstGeom prst="rect">
            <a:avLst/>
          </a:prstGeom>
        </p:spPr>
        <p:txBody>
          <a:bodyPr lIns="162875" tIns="162875" rIns="162875" bIns="1628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0" name="Shape 30"/>
          <p:cNvSpPr txBox="1">
            <a:spLocks noGrp="1"/>
          </p:cNvSpPr>
          <p:nvPr>
            <p:ph type="sldNum" idx="12"/>
          </p:nvPr>
        </p:nvSpPr>
        <p:spPr>
          <a:xfrm>
            <a:off x="14021698" y="9585907"/>
            <a:ext cx="905400" cy="804600"/>
          </a:xfrm>
          <a:prstGeom prst="rect">
            <a:avLst/>
          </a:prstGeom>
        </p:spPr>
        <p:txBody>
          <a:bodyPr lIns="162875" tIns="162875" rIns="162875" bIns="1628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1"/>
        <p:cNvGrpSpPr/>
        <p:nvPr/>
      </p:nvGrpSpPr>
      <p:grpSpPr>
        <a:xfrm>
          <a:off x="0" y="0"/>
          <a:ext cx="0" cy="0"/>
          <a:chOff x="0" y="0"/>
          <a:chExt cx="0" cy="0"/>
        </a:xfrm>
      </p:grpSpPr>
      <p:sp>
        <p:nvSpPr>
          <p:cNvPr id="32" name="Shape 32"/>
          <p:cNvSpPr txBox="1">
            <a:spLocks noGrp="1"/>
          </p:cNvSpPr>
          <p:nvPr>
            <p:ph type="title"/>
          </p:nvPr>
        </p:nvSpPr>
        <p:spPr>
          <a:xfrm>
            <a:off x="514304" y="1135893"/>
            <a:ext cx="4633200" cy="1544999"/>
          </a:xfrm>
          <a:prstGeom prst="rect">
            <a:avLst/>
          </a:prstGeom>
        </p:spPr>
        <p:txBody>
          <a:bodyPr lIns="162875" tIns="162875" rIns="162875" bIns="162875" anchor="b" anchorCtr="0"/>
          <a:lstStyle>
            <a:lvl1pPr lvl="0">
              <a:spcBef>
                <a:spcPts val="0"/>
              </a:spcBef>
              <a:buSzPct val="100000"/>
              <a:defRPr sz="4300"/>
            </a:lvl1pPr>
            <a:lvl2pPr lvl="1">
              <a:spcBef>
                <a:spcPts val="0"/>
              </a:spcBef>
              <a:buSzPct val="100000"/>
              <a:defRPr sz="4300"/>
            </a:lvl2pPr>
            <a:lvl3pPr lvl="2">
              <a:spcBef>
                <a:spcPts val="0"/>
              </a:spcBef>
              <a:buSzPct val="100000"/>
              <a:defRPr sz="4300"/>
            </a:lvl3pPr>
            <a:lvl4pPr lvl="3">
              <a:spcBef>
                <a:spcPts val="0"/>
              </a:spcBef>
              <a:buSzPct val="100000"/>
              <a:defRPr sz="4300"/>
            </a:lvl4pPr>
            <a:lvl5pPr lvl="4">
              <a:spcBef>
                <a:spcPts val="0"/>
              </a:spcBef>
              <a:buSzPct val="100000"/>
              <a:defRPr sz="4300"/>
            </a:lvl5pPr>
            <a:lvl6pPr lvl="5">
              <a:spcBef>
                <a:spcPts val="0"/>
              </a:spcBef>
              <a:buSzPct val="100000"/>
              <a:defRPr sz="4300"/>
            </a:lvl6pPr>
            <a:lvl7pPr lvl="6">
              <a:spcBef>
                <a:spcPts val="0"/>
              </a:spcBef>
              <a:buSzPct val="100000"/>
              <a:defRPr sz="4300"/>
            </a:lvl7pPr>
            <a:lvl8pPr lvl="7">
              <a:spcBef>
                <a:spcPts val="0"/>
              </a:spcBef>
              <a:buSzPct val="100000"/>
              <a:defRPr sz="4300"/>
            </a:lvl8pPr>
            <a:lvl9pPr lvl="8">
              <a:spcBef>
                <a:spcPts val="0"/>
              </a:spcBef>
              <a:buSzPct val="100000"/>
              <a:defRPr sz="4300"/>
            </a:lvl9pPr>
          </a:lstStyle>
          <a:p>
            <a:endParaRPr/>
          </a:p>
        </p:txBody>
      </p:sp>
      <p:sp>
        <p:nvSpPr>
          <p:cNvPr id="33" name="Shape 33"/>
          <p:cNvSpPr txBox="1">
            <a:spLocks noGrp="1"/>
          </p:cNvSpPr>
          <p:nvPr>
            <p:ph type="body" idx="1"/>
          </p:nvPr>
        </p:nvSpPr>
        <p:spPr>
          <a:xfrm>
            <a:off x="514304" y="2840959"/>
            <a:ext cx="4633200" cy="6500100"/>
          </a:xfrm>
          <a:prstGeom prst="rect">
            <a:avLst/>
          </a:prstGeom>
        </p:spPr>
        <p:txBody>
          <a:bodyPr lIns="162875" tIns="162875" rIns="162875" bIns="162875" anchor="t" anchorCtr="0"/>
          <a:lstStyle>
            <a:lvl1pPr lvl="0">
              <a:spcBef>
                <a:spcPts val="0"/>
              </a:spcBef>
              <a:buSzPct val="100000"/>
              <a:defRPr sz="2100"/>
            </a:lvl1pPr>
            <a:lvl2pPr lvl="1">
              <a:spcBef>
                <a:spcPts val="0"/>
              </a:spcBef>
              <a:buSzPct val="100000"/>
              <a:defRPr sz="2100"/>
            </a:lvl2pPr>
            <a:lvl3pPr lvl="2">
              <a:spcBef>
                <a:spcPts val="0"/>
              </a:spcBef>
              <a:buSzPct val="100000"/>
              <a:defRPr sz="2100"/>
            </a:lvl3pPr>
            <a:lvl4pPr lvl="3">
              <a:spcBef>
                <a:spcPts val="0"/>
              </a:spcBef>
              <a:buSzPct val="100000"/>
              <a:defRPr sz="2100"/>
            </a:lvl4pPr>
            <a:lvl5pPr lvl="4">
              <a:spcBef>
                <a:spcPts val="0"/>
              </a:spcBef>
              <a:buSzPct val="100000"/>
              <a:defRPr sz="2100"/>
            </a:lvl5pPr>
            <a:lvl6pPr lvl="5">
              <a:spcBef>
                <a:spcPts val="0"/>
              </a:spcBef>
              <a:buSzPct val="100000"/>
              <a:defRPr sz="2100"/>
            </a:lvl6pPr>
            <a:lvl7pPr lvl="6">
              <a:spcBef>
                <a:spcPts val="0"/>
              </a:spcBef>
              <a:buSzPct val="100000"/>
              <a:defRPr sz="2100"/>
            </a:lvl7pPr>
            <a:lvl8pPr lvl="7">
              <a:spcBef>
                <a:spcPts val="0"/>
              </a:spcBef>
              <a:buSzPct val="100000"/>
              <a:defRPr sz="2100"/>
            </a:lvl8pPr>
            <a:lvl9pPr lvl="8">
              <a:spcBef>
                <a:spcPts val="0"/>
              </a:spcBef>
              <a:buSzPct val="100000"/>
              <a:defRPr sz="2100"/>
            </a:lvl9pPr>
          </a:lstStyle>
          <a:p>
            <a:endParaRPr/>
          </a:p>
        </p:txBody>
      </p:sp>
      <p:sp>
        <p:nvSpPr>
          <p:cNvPr id="34" name="Shape 34"/>
          <p:cNvSpPr txBox="1">
            <a:spLocks noGrp="1"/>
          </p:cNvSpPr>
          <p:nvPr>
            <p:ph type="sldNum" idx="12"/>
          </p:nvPr>
        </p:nvSpPr>
        <p:spPr>
          <a:xfrm>
            <a:off x="14021698" y="9585907"/>
            <a:ext cx="905400" cy="804600"/>
          </a:xfrm>
          <a:prstGeom prst="rect">
            <a:avLst/>
          </a:prstGeom>
        </p:spPr>
        <p:txBody>
          <a:bodyPr lIns="162875" tIns="162875" rIns="162875" bIns="1628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accent3"/>
        </a:solidFill>
        <a:effectLst/>
      </p:bgPr>
    </p:bg>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808912" y="1076093"/>
            <a:ext cx="9270900" cy="8363400"/>
          </a:xfrm>
          <a:prstGeom prst="rect">
            <a:avLst/>
          </a:prstGeom>
        </p:spPr>
        <p:txBody>
          <a:bodyPr lIns="162875" tIns="162875" rIns="162875" bIns="162875" anchor="ctr" anchorCtr="0"/>
          <a:lstStyle>
            <a:lvl1pPr lvl="0">
              <a:spcBef>
                <a:spcPts val="0"/>
              </a:spcBef>
              <a:buClr>
                <a:schemeClr val="lt1"/>
              </a:buClr>
              <a:buSzPct val="100000"/>
              <a:buFont typeface="Playfair Display"/>
              <a:defRPr sz="9600">
                <a:solidFill>
                  <a:schemeClr val="lt1"/>
                </a:solidFill>
                <a:latin typeface="Playfair Display"/>
                <a:ea typeface="Playfair Display"/>
                <a:cs typeface="Playfair Display"/>
                <a:sym typeface="Playfair Display"/>
              </a:defRPr>
            </a:lvl1pPr>
            <a:lvl2pPr lvl="1">
              <a:spcBef>
                <a:spcPts val="0"/>
              </a:spcBef>
              <a:buClr>
                <a:schemeClr val="lt1"/>
              </a:buClr>
              <a:buSzPct val="100000"/>
              <a:buFont typeface="Playfair Display"/>
              <a:defRPr sz="9600">
                <a:solidFill>
                  <a:schemeClr val="lt1"/>
                </a:solidFill>
                <a:latin typeface="Playfair Display"/>
                <a:ea typeface="Playfair Display"/>
                <a:cs typeface="Playfair Display"/>
                <a:sym typeface="Playfair Display"/>
              </a:defRPr>
            </a:lvl2pPr>
            <a:lvl3pPr lvl="2">
              <a:spcBef>
                <a:spcPts val="0"/>
              </a:spcBef>
              <a:buClr>
                <a:schemeClr val="lt1"/>
              </a:buClr>
              <a:buSzPct val="100000"/>
              <a:buFont typeface="Playfair Display"/>
              <a:defRPr sz="9600">
                <a:solidFill>
                  <a:schemeClr val="lt1"/>
                </a:solidFill>
                <a:latin typeface="Playfair Display"/>
                <a:ea typeface="Playfair Display"/>
                <a:cs typeface="Playfair Display"/>
                <a:sym typeface="Playfair Display"/>
              </a:defRPr>
            </a:lvl3pPr>
            <a:lvl4pPr lvl="3">
              <a:spcBef>
                <a:spcPts val="0"/>
              </a:spcBef>
              <a:buClr>
                <a:schemeClr val="lt1"/>
              </a:buClr>
              <a:buSzPct val="100000"/>
              <a:buFont typeface="Playfair Display"/>
              <a:defRPr sz="9600">
                <a:solidFill>
                  <a:schemeClr val="lt1"/>
                </a:solidFill>
                <a:latin typeface="Playfair Display"/>
                <a:ea typeface="Playfair Display"/>
                <a:cs typeface="Playfair Display"/>
                <a:sym typeface="Playfair Display"/>
              </a:defRPr>
            </a:lvl4pPr>
            <a:lvl5pPr lvl="4">
              <a:spcBef>
                <a:spcPts val="0"/>
              </a:spcBef>
              <a:buClr>
                <a:schemeClr val="lt1"/>
              </a:buClr>
              <a:buSzPct val="100000"/>
              <a:buFont typeface="Playfair Display"/>
              <a:defRPr sz="9600">
                <a:solidFill>
                  <a:schemeClr val="lt1"/>
                </a:solidFill>
                <a:latin typeface="Playfair Display"/>
                <a:ea typeface="Playfair Display"/>
                <a:cs typeface="Playfair Display"/>
                <a:sym typeface="Playfair Display"/>
              </a:defRPr>
            </a:lvl5pPr>
            <a:lvl6pPr lvl="5">
              <a:spcBef>
                <a:spcPts val="0"/>
              </a:spcBef>
              <a:buClr>
                <a:schemeClr val="lt1"/>
              </a:buClr>
              <a:buSzPct val="100000"/>
              <a:buFont typeface="Playfair Display"/>
              <a:defRPr sz="9600">
                <a:solidFill>
                  <a:schemeClr val="lt1"/>
                </a:solidFill>
                <a:latin typeface="Playfair Display"/>
                <a:ea typeface="Playfair Display"/>
                <a:cs typeface="Playfair Display"/>
                <a:sym typeface="Playfair Display"/>
              </a:defRPr>
            </a:lvl6pPr>
            <a:lvl7pPr lvl="6">
              <a:spcBef>
                <a:spcPts val="0"/>
              </a:spcBef>
              <a:buClr>
                <a:schemeClr val="lt1"/>
              </a:buClr>
              <a:buSzPct val="100000"/>
              <a:buFont typeface="Playfair Display"/>
              <a:defRPr sz="9600">
                <a:solidFill>
                  <a:schemeClr val="lt1"/>
                </a:solidFill>
                <a:latin typeface="Playfair Display"/>
                <a:ea typeface="Playfair Display"/>
                <a:cs typeface="Playfair Display"/>
                <a:sym typeface="Playfair Display"/>
              </a:defRPr>
            </a:lvl7pPr>
            <a:lvl8pPr lvl="7">
              <a:spcBef>
                <a:spcPts val="0"/>
              </a:spcBef>
              <a:buClr>
                <a:schemeClr val="lt1"/>
              </a:buClr>
              <a:buSzPct val="100000"/>
              <a:buFont typeface="Playfair Display"/>
              <a:defRPr sz="9600">
                <a:solidFill>
                  <a:schemeClr val="lt1"/>
                </a:solidFill>
                <a:latin typeface="Playfair Display"/>
                <a:ea typeface="Playfair Display"/>
                <a:cs typeface="Playfair Display"/>
                <a:sym typeface="Playfair Display"/>
              </a:defRPr>
            </a:lvl8pPr>
            <a:lvl9pPr lvl="8">
              <a:spcBef>
                <a:spcPts val="0"/>
              </a:spcBef>
              <a:buClr>
                <a:schemeClr val="lt1"/>
              </a:buClr>
              <a:buSzPct val="100000"/>
              <a:buFont typeface="Playfair Display"/>
              <a:defRPr sz="9600">
                <a:solidFill>
                  <a:schemeClr val="lt1"/>
                </a:solidFill>
                <a:latin typeface="Playfair Display"/>
                <a:ea typeface="Playfair Display"/>
                <a:cs typeface="Playfair Display"/>
                <a:sym typeface="Playfair Display"/>
              </a:defRPr>
            </a:lvl9pPr>
          </a:lstStyle>
          <a:p>
            <a:endParaRPr/>
          </a:p>
        </p:txBody>
      </p:sp>
      <p:sp>
        <p:nvSpPr>
          <p:cNvPr id="37" name="Shape 37"/>
          <p:cNvSpPr txBox="1">
            <a:spLocks noGrp="1"/>
          </p:cNvSpPr>
          <p:nvPr>
            <p:ph type="sldNum" idx="12"/>
          </p:nvPr>
        </p:nvSpPr>
        <p:spPr>
          <a:xfrm>
            <a:off x="14021698" y="9585907"/>
            <a:ext cx="905400" cy="804600"/>
          </a:xfrm>
          <a:prstGeom prst="rect">
            <a:avLst/>
          </a:prstGeom>
        </p:spPr>
        <p:txBody>
          <a:bodyPr lIns="162875" tIns="162875" rIns="162875" bIns="16287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8"/>
        <p:cNvGrpSpPr/>
        <p:nvPr/>
      </p:nvGrpSpPr>
      <p:grpSpPr>
        <a:xfrm>
          <a:off x="0" y="0"/>
          <a:ext cx="0" cy="0"/>
          <a:chOff x="0" y="0"/>
          <a:chExt cx="0" cy="0"/>
        </a:xfrm>
      </p:grpSpPr>
      <p:sp>
        <p:nvSpPr>
          <p:cNvPr id="39" name="Shape 39"/>
          <p:cNvSpPr/>
          <p:nvPr/>
        </p:nvSpPr>
        <p:spPr>
          <a:xfrm>
            <a:off x="7543800" y="-153"/>
            <a:ext cx="7543800" cy="10515600"/>
          </a:xfrm>
          <a:prstGeom prst="rect">
            <a:avLst/>
          </a:prstGeom>
          <a:solidFill>
            <a:schemeClr val="dk1"/>
          </a:solidFill>
          <a:ln>
            <a:noFill/>
          </a:ln>
        </p:spPr>
        <p:txBody>
          <a:bodyPr lIns="162875" tIns="162875" rIns="162875" bIns="162875" anchor="ctr" anchorCtr="0">
            <a:noAutofit/>
          </a:bodyPr>
          <a:lstStyle/>
          <a:p>
            <a:pPr lvl="0">
              <a:spcBef>
                <a:spcPts val="0"/>
              </a:spcBef>
              <a:buNone/>
            </a:pPr>
            <a:endParaRPr/>
          </a:p>
        </p:txBody>
      </p:sp>
      <p:cxnSp>
        <p:nvCxnSpPr>
          <p:cNvPr id="40" name="Shape 40"/>
          <p:cNvCxnSpPr/>
          <p:nvPr/>
        </p:nvCxnSpPr>
        <p:spPr>
          <a:xfrm>
            <a:off x="8298963" y="9190800"/>
            <a:ext cx="772800" cy="0"/>
          </a:xfrm>
          <a:prstGeom prst="straightConnector1">
            <a:avLst/>
          </a:prstGeom>
          <a:noFill/>
          <a:ln w="19050" cap="flat" cmpd="sng">
            <a:solidFill>
              <a:schemeClr val="dk2"/>
            </a:solidFill>
            <a:prstDash val="solid"/>
            <a:round/>
            <a:headEnd type="none" w="med" len="med"/>
            <a:tailEnd type="none" w="med" len="med"/>
          </a:ln>
        </p:spPr>
      </p:cxnSp>
      <p:sp>
        <p:nvSpPr>
          <p:cNvPr id="41" name="Shape 41"/>
          <p:cNvSpPr txBox="1">
            <a:spLocks noGrp="1"/>
          </p:cNvSpPr>
          <p:nvPr>
            <p:ph type="title"/>
          </p:nvPr>
        </p:nvSpPr>
        <p:spPr>
          <a:xfrm>
            <a:off x="438075" y="2211424"/>
            <a:ext cx="6674700" cy="3651900"/>
          </a:xfrm>
          <a:prstGeom prst="rect">
            <a:avLst/>
          </a:prstGeom>
        </p:spPr>
        <p:txBody>
          <a:bodyPr lIns="162875" tIns="162875" rIns="162875" bIns="162875" anchor="b" anchorCtr="0"/>
          <a:lstStyle>
            <a:lvl1pPr lvl="0" algn="ctr">
              <a:spcBef>
                <a:spcPts val="0"/>
              </a:spcBef>
              <a:buSzPct val="100000"/>
              <a:defRPr sz="7500"/>
            </a:lvl1pPr>
            <a:lvl2pPr lvl="1" algn="ctr">
              <a:spcBef>
                <a:spcPts val="0"/>
              </a:spcBef>
              <a:buSzPct val="100000"/>
              <a:defRPr sz="7500"/>
            </a:lvl2pPr>
            <a:lvl3pPr lvl="2" algn="ctr">
              <a:spcBef>
                <a:spcPts val="0"/>
              </a:spcBef>
              <a:buSzPct val="100000"/>
              <a:defRPr sz="7500"/>
            </a:lvl3pPr>
            <a:lvl4pPr lvl="3" algn="ctr">
              <a:spcBef>
                <a:spcPts val="0"/>
              </a:spcBef>
              <a:buSzPct val="100000"/>
              <a:defRPr sz="7500"/>
            </a:lvl4pPr>
            <a:lvl5pPr lvl="4" algn="ctr">
              <a:spcBef>
                <a:spcPts val="0"/>
              </a:spcBef>
              <a:buSzPct val="100000"/>
              <a:defRPr sz="7500"/>
            </a:lvl5pPr>
            <a:lvl6pPr lvl="5" algn="ctr">
              <a:spcBef>
                <a:spcPts val="0"/>
              </a:spcBef>
              <a:buSzPct val="100000"/>
              <a:defRPr sz="7500"/>
            </a:lvl6pPr>
            <a:lvl7pPr lvl="6" algn="ctr">
              <a:spcBef>
                <a:spcPts val="0"/>
              </a:spcBef>
              <a:buSzPct val="100000"/>
              <a:defRPr sz="7500"/>
            </a:lvl7pPr>
            <a:lvl8pPr lvl="7" algn="ctr">
              <a:spcBef>
                <a:spcPts val="0"/>
              </a:spcBef>
              <a:buSzPct val="100000"/>
              <a:defRPr sz="7500"/>
            </a:lvl8pPr>
            <a:lvl9pPr lvl="8" algn="ctr">
              <a:spcBef>
                <a:spcPts val="0"/>
              </a:spcBef>
              <a:buSzPct val="100000"/>
              <a:defRPr sz="7500"/>
            </a:lvl9pPr>
          </a:lstStyle>
          <a:p>
            <a:endParaRPr/>
          </a:p>
        </p:txBody>
      </p:sp>
      <p:sp>
        <p:nvSpPr>
          <p:cNvPr id="42" name="Shape 42"/>
          <p:cNvSpPr txBox="1">
            <a:spLocks noGrp="1"/>
          </p:cNvSpPr>
          <p:nvPr>
            <p:ph type="subTitle" idx="1"/>
          </p:nvPr>
        </p:nvSpPr>
        <p:spPr>
          <a:xfrm>
            <a:off x="438075" y="5972641"/>
            <a:ext cx="6674700" cy="2750700"/>
          </a:xfrm>
          <a:prstGeom prst="rect">
            <a:avLst/>
          </a:prstGeom>
        </p:spPr>
        <p:txBody>
          <a:bodyPr lIns="162875" tIns="162875" rIns="162875" bIns="162875" anchor="t" anchorCtr="0"/>
          <a:lstStyle>
            <a:lvl1pPr lvl="0" algn="ctr">
              <a:lnSpc>
                <a:spcPct val="100000"/>
              </a:lnSpc>
              <a:spcBef>
                <a:spcPts val="0"/>
              </a:spcBef>
              <a:spcAft>
                <a:spcPts val="0"/>
              </a:spcAft>
              <a:buSzPct val="100000"/>
              <a:buNone/>
              <a:defRPr sz="3700"/>
            </a:lvl1pPr>
            <a:lvl2pPr lvl="1" algn="ctr">
              <a:lnSpc>
                <a:spcPct val="100000"/>
              </a:lnSpc>
              <a:spcBef>
                <a:spcPts val="0"/>
              </a:spcBef>
              <a:spcAft>
                <a:spcPts val="0"/>
              </a:spcAft>
              <a:buSzPct val="100000"/>
              <a:buNone/>
              <a:defRPr sz="3700"/>
            </a:lvl2pPr>
            <a:lvl3pPr lvl="2" algn="ctr">
              <a:lnSpc>
                <a:spcPct val="100000"/>
              </a:lnSpc>
              <a:spcBef>
                <a:spcPts val="0"/>
              </a:spcBef>
              <a:spcAft>
                <a:spcPts val="0"/>
              </a:spcAft>
              <a:buSzPct val="100000"/>
              <a:buNone/>
              <a:defRPr sz="3700"/>
            </a:lvl3pPr>
            <a:lvl4pPr lvl="3" algn="ctr">
              <a:lnSpc>
                <a:spcPct val="100000"/>
              </a:lnSpc>
              <a:spcBef>
                <a:spcPts val="0"/>
              </a:spcBef>
              <a:spcAft>
                <a:spcPts val="0"/>
              </a:spcAft>
              <a:buSzPct val="100000"/>
              <a:buNone/>
              <a:defRPr sz="3700"/>
            </a:lvl4pPr>
            <a:lvl5pPr lvl="4" algn="ctr">
              <a:lnSpc>
                <a:spcPct val="100000"/>
              </a:lnSpc>
              <a:spcBef>
                <a:spcPts val="0"/>
              </a:spcBef>
              <a:spcAft>
                <a:spcPts val="0"/>
              </a:spcAft>
              <a:buSzPct val="100000"/>
              <a:buNone/>
              <a:defRPr sz="3700"/>
            </a:lvl5pPr>
            <a:lvl6pPr lvl="5" algn="ctr">
              <a:lnSpc>
                <a:spcPct val="100000"/>
              </a:lnSpc>
              <a:spcBef>
                <a:spcPts val="0"/>
              </a:spcBef>
              <a:spcAft>
                <a:spcPts val="0"/>
              </a:spcAft>
              <a:buSzPct val="100000"/>
              <a:buNone/>
              <a:defRPr sz="3700"/>
            </a:lvl6pPr>
            <a:lvl7pPr lvl="6" algn="ctr">
              <a:lnSpc>
                <a:spcPct val="100000"/>
              </a:lnSpc>
              <a:spcBef>
                <a:spcPts val="0"/>
              </a:spcBef>
              <a:spcAft>
                <a:spcPts val="0"/>
              </a:spcAft>
              <a:buSzPct val="100000"/>
              <a:buNone/>
              <a:defRPr sz="3700"/>
            </a:lvl7pPr>
            <a:lvl8pPr lvl="7" algn="ctr">
              <a:lnSpc>
                <a:spcPct val="100000"/>
              </a:lnSpc>
              <a:spcBef>
                <a:spcPts val="0"/>
              </a:spcBef>
              <a:spcAft>
                <a:spcPts val="0"/>
              </a:spcAft>
              <a:buSzPct val="100000"/>
              <a:buNone/>
              <a:defRPr sz="3700"/>
            </a:lvl8pPr>
            <a:lvl9pPr lvl="8" algn="ctr">
              <a:lnSpc>
                <a:spcPct val="100000"/>
              </a:lnSpc>
              <a:spcBef>
                <a:spcPts val="0"/>
              </a:spcBef>
              <a:spcAft>
                <a:spcPts val="0"/>
              </a:spcAft>
              <a:buSzPct val="100000"/>
              <a:buNone/>
              <a:defRPr sz="3700"/>
            </a:lvl9pPr>
          </a:lstStyle>
          <a:p>
            <a:endParaRPr/>
          </a:p>
        </p:txBody>
      </p:sp>
      <p:sp>
        <p:nvSpPr>
          <p:cNvPr id="43" name="Shape 43"/>
          <p:cNvSpPr txBox="1">
            <a:spLocks noGrp="1"/>
          </p:cNvSpPr>
          <p:nvPr>
            <p:ph type="body" idx="2"/>
          </p:nvPr>
        </p:nvSpPr>
        <p:spPr>
          <a:xfrm>
            <a:off x="8150175" y="1480586"/>
            <a:ext cx="6330900" cy="7554300"/>
          </a:xfrm>
          <a:prstGeom prst="rect">
            <a:avLst/>
          </a:prstGeom>
        </p:spPr>
        <p:txBody>
          <a:bodyPr lIns="162875" tIns="162875" rIns="162875" bIns="16287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4" name="Shape 44"/>
          <p:cNvSpPr txBox="1">
            <a:spLocks noGrp="1"/>
          </p:cNvSpPr>
          <p:nvPr>
            <p:ph type="sldNum" idx="12"/>
          </p:nvPr>
        </p:nvSpPr>
        <p:spPr>
          <a:xfrm>
            <a:off x="14021698" y="9585907"/>
            <a:ext cx="905400" cy="804600"/>
          </a:xfrm>
          <a:prstGeom prst="rect">
            <a:avLst/>
          </a:prstGeom>
        </p:spPr>
        <p:txBody>
          <a:bodyPr lIns="162875" tIns="162875" rIns="162875" bIns="1628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5"/>
        <p:cNvGrpSpPr/>
        <p:nvPr/>
      </p:nvGrpSpPr>
      <p:grpSpPr>
        <a:xfrm>
          <a:off x="0" y="0"/>
          <a:ext cx="0" cy="0"/>
          <a:chOff x="0" y="0"/>
          <a:chExt cx="0" cy="0"/>
        </a:xfrm>
      </p:grpSpPr>
      <p:sp>
        <p:nvSpPr>
          <p:cNvPr id="46" name="Shape 46"/>
          <p:cNvSpPr txBox="1">
            <a:spLocks noGrp="1"/>
          </p:cNvSpPr>
          <p:nvPr>
            <p:ph type="body" idx="1"/>
          </p:nvPr>
        </p:nvSpPr>
        <p:spPr>
          <a:xfrm>
            <a:off x="514305" y="8649175"/>
            <a:ext cx="9897900" cy="1237200"/>
          </a:xfrm>
          <a:prstGeom prst="rect">
            <a:avLst/>
          </a:prstGeom>
        </p:spPr>
        <p:txBody>
          <a:bodyPr lIns="162875" tIns="162875" rIns="162875" bIns="162875" anchor="ctr" anchorCtr="0"/>
          <a:lstStyle>
            <a:lvl1pPr lvl="0">
              <a:lnSpc>
                <a:spcPct val="100000"/>
              </a:lnSpc>
              <a:spcBef>
                <a:spcPts val="0"/>
              </a:spcBef>
              <a:spcAft>
                <a:spcPts val="0"/>
              </a:spcAft>
              <a:buNone/>
              <a:defRPr/>
            </a:lvl1pPr>
          </a:lstStyle>
          <a:p>
            <a:endParaRPr/>
          </a:p>
        </p:txBody>
      </p:sp>
      <p:sp>
        <p:nvSpPr>
          <p:cNvPr id="47" name="Shape 47"/>
          <p:cNvSpPr txBox="1">
            <a:spLocks noGrp="1"/>
          </p:cNvSpPr>
          <p:nvPr>
            <p:ph type="sldNum" idx="12"/>
          </p:nvPr>
        </p:nvSpPr>
        <p:spPr>
          <a:xfrm>
            <a:off x="14021698" y="9585907"/>
            <a:ext cx="905400" cy="804600"/>
          </a:xfrm>
          <a:prstGeom prst="rect">
            <a:avLst/>
          </a:prstGeom>
        </p:spPr>
        <p:txBody>
          <a:bodyPr lIns="162875" tIns="162875" rIns="162875" bIns="1628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514305" y="909828"/>
            <a:ext cx="14058900" cy="1170900"/>
          </a:xfrm>
          <a:prstGeom prst="rect">
            <a:avLst/>
          </a:prstGeom>
          <a:noFill/>
          <a:ln>
            <a:noFill/>
          </a:ln>
        </p:spPr>
        <p:txBody>
          <a:bodyPr lIns="162875" tIns="162875" rIns="162875" bIns="162875" anchor="t" anchorCtr="0"/>
          <a:lstStyle>
            <a:lvl1pPr lvl="0">
              <a:spcBef>
                <a:spcPts val="0"/>
              </a:spcBef>
              <a:buClr>
                <a:schemeClr val="dk2"/>
              </a:buClr>
              <a:buSzPct val="100000"/>
              <a:buFont typeface="Oswald"/>
              <a:buNone/>
              <a:defRPr sz="5300">
                <a:solidFill>
                  <a:schemeClr val="dk2"/>
                </a:solidFill>
                <a:latin typeface="Oswald"/>
                <a:ea typeface="Oswald"/>
                <a:cs typeface="Oswald"/>
                <a:sym typeface="Oswald"/>
              </a:defRPr>
            </a:lvl1pPr>
            <a:lvl2pPr lvl="1">
              <a:spcBef>
                <a:spcPts val="0"/>
              </a:spcBef>
              <a:buClr>
                <a:schemeClr val="dk2"/>
              </a:buClr>
              <a:buSzPct val="100000"/>
              <a:buFont typeface="Oswald"/>
              <a:buNone/>
              <a:defRPr sz="5300">
                <a:solidFill>
                  <a:schemeClr val="dk2"/>
                </a:solidFill>
                <a:latin typeface="Oswald"/>
                <a:ea typeface="Oswald"/>
                <a:cs typeface="Oswald"/>
                <a:sym typeface="Oswald"/>
              </a:defRPr>
            </a:lvl2pPr>
            <a:lvl3pPr lvl="2">
              <a:spcBef>
                <a:spcPts val="0"/>
              </a:spcBef>
              <a:buClr>
                <a:schemeClr val="dk2"/>
              </a:buClr>
              <a:buSzPct val="100000"/>
              <a:buFont typeface="Oswald"/>
              <a:buNone/>
              <a:defRPr sz="5300">
                <a:solidFill>
                  <a:schemeClr val="dk2"/>
                </a:solidFill>
                <a:latin typeface="Oswald"/>
                <a:ea typeface="Oswald"/>
                <a:cs typeface="Oswald"/>
                <a:sym typeface="Oswald"/>
              </a:defRPr>
            </a:lvl3pPr>
            <a:lvl4pPr lvl="3">
              <a:spcBef>
                <a:spcPts val="0"/>
              </a:spcBef>
              <a:buClr>
                <a:schemeClr val="dk2"/>
              </a:buClr>
              <a:buSzPct val="100000"/>
              <a:buFont typeface="Oswald"/>
              <a:buNone/>
              <a:defRPr sz="5300">
                <a:solidFill>
                  <a:schemeClr val="dk2"/>
                </a:solidFill>
                <a:latin typeface="Oswald"/>
                <a:ea typeface="Oswald"/>
                <a:cs typeface="Oswald"/>
                <a:sym typeface="Oswald"/>
              </a:defRPr>
            </a:lvl4pPr>
            <a:lvl5pPr lvl="4">
              <a:spcBef>
                <a:spcPts val="0"/>
              </a:spcBef>
              <a:buClr>
                <a:schemeClr val="dk2"/>
              </a:buClr>
              <a:buSzPct val="100000"/>
              <a:buFont typeface="Oswald"/>
              <a:buNone/>
              <a:defRPr sz="5300">
                <a:solidFill>
                  <a:schemeClr val="dk2"/>
                </a:solidFill>
                <a:latin typeface="Oswald"/>
                <a:ea typeface="Oswald"/>
                <a:cs typeface="Oswald"/>
                <a:sym typeface="Oswald"/>
              </a:defRPr>
            </a:lvl5pPr>
            <a:lvl6pPr lvl="5">
              <a:spcBef>
                <a:spcPts val="0"/>
              </a:spcBef>
              <a:buClr>
                <a:schemeClr val="dk2"/>
              </a:buClr>
              <a:buSzPct val="100000"/>
              <a:buFont typeface="Oswald"/>
              <a:buNone/>
              <a:defRPr sz="5300">
                <a:solidFill>
                  <a:schemeClr val="dk2"/>
                </a:solidFill>
                <a:latin typeface="Oswald"/>
                <a:ea typeface="Oswald"/>
                <a:cs typeface="Oswald"/>
                <a:sym typeface="Oswald"/>
              </a:defRPr>
            </a:lvl6pPr>
            <a:lvl7pPr lvl="6">
              <a:spcBef>
                <a:spcPts val="0"/>
              </a:spcBef>
              <a:buClr>
                <a:schemeClr val="dk2"/>
              </a:buClr>
              <a:buSzPct val="100000"/>
              <a:buFont typeface="Oswald"/>
              <a:buNone/>
              <a:defRPr sz="5300">
                <a:solidFill>
                  <a:schemeClr val="dk2"/>
                </a:solidFill>
                <a:latin typeface="Oswald"/>
                <a:ea typeface="Oswald"/>
                <a:cs typeface="Oswald"/>
                <a:sym typeface="Oswald"/>
              </a:defRPr>
            </a:lvl7pPr>
            <a:lvl8pPr lvl="7">
              <a:spcBef>
                <a:spcPts val="0"/>
              </a:spcBef>
              <a:buClr>
                <a:schemeClr val="dk2"/>
              </a:buClr>
              <a:buSzPct val="100000"/>
              <a:buFont typeface="Oswald"/>
              <a:buNone/>
              <a:defRPr sz="5300">
                <a:solidFill>
                  <a:schemeClr val="dk2"/>
                </a:solidFill>
                <a:latin typeface="Oswald"/>
                <a:ea typeface="Oswald"/>
                <a:cs typeface="Oswald"/>
                <a:sym typeface="Oswald"/>
              </a:defRPr>
            </a:lvl8pPr>
            <a:lvl9pPr lvl="8">
              <a:spcBef>
                <a:spcPts val="0"/>
              </a:spcBef>
              <a:buClr>
                <a:schemeClr val="dk2"/>
              </a:buClr>
              <a:buSzPct val="100000"/>
              <a:buFont typeface="Oswald"/>
              <a:buNone/>
              <a:defRPr sz="5300">
                <a:solidFill>
                  <a:schemeClr val="dk2"/>
                </a:solidFill>
                <a:latin typeface="Oswald"/>
                <a:ea typeface="Oswald"/>
                <a:cs typeface="Oswald"/>
                <a:sym typeface="Oswald"/>
              </a:defRPr>
            </a:lvl9pPr>
          </a:lstStyle>
          <a:p>
            <a:endParaRPr/>
          </a:p>
        </p:txBody>
      </p:sp>
      <p:sp>
        <p:nvSpPr>
          <p:cNvPr id="7" name="Shape 7"/>
          <p:cNvSpPr txBox="1">
            <a:spLocks noGrp="1"/>
          </p:cNvSpPr>
          <p:nvPr>
            <p:ph type="body" idx="1"/>
          </p:nvPr>
        </p:nvSpPr>
        <p:spPr>
          <a:xfrm>
            <a:off x="514305" y="2522997"/>
            <a:ext cx="14058900" cy="6817800"/>
          </a:xfrm>
          <a:prstGeom prst="rect">
            <a:avLst/>
          </a:prstGeom>
          <a:noFill/>
          <a:ln>
            <a:noFill/>
          </a:ln>
        </p:spPr>
        <p:txBody>
          <a:bodyPr lIns="162875" tIns="162875" rIns="162875" bIns="162875" anchor="t" anchorCtr="0"/>
          <a:lstStyle>
            <a:lvl1pPr lvl="0">
              <a:lnSpc>
                <a:spcPct val="115000"/>
              </a:lnSpc>
              <a:spcBef>
                <a:spcPts val="0"/>
              </a:spcBef>
              <a:spcAft>
                <a:spcPts val="2900"/>
              </a:spcAft>
              <a:buClr>
                <a:schemeClr val="dk2"/>
              </a:buClr>
              <a:buSzPct val="100000"/>
              <a:buFont typeface="Playfair Display"/>
              <a:defRPr sz="3200">
                <a:solidFill>
                  <a:schemeClr val="dk2"/>
                </a:solidFill>
                <a:latin typeface="Playfair Display"/>
                <a:ea typeface="Playfair Display"/>
                <a:cs typeface="Playfair Display"/>
                <a:sym typeface="Playfair Display"/>
              </a:defRPr>
            </a:lvl1pPr>
            <a:lvl2pPr lvl="1">
              <a:lnSpc>
                <a:spcPct val="115000"/>
              </a:lnSpc>
              <a:spcBef>
                <a:spcPts val="0"/>
              </a:spcBef>
              <a:spcAft>
                <a:spcPts val="2900"/>
              </a:spcAft>
              <a:buClr>
                <a:schemeClr val="dk2"/>
              </a:buClr>
              <a:buSzPct val="100000"/>
              <a:buFont typeface="Playfair Display"/>
              <a:defRPr sz="2500">
                <a:solidFill>
                  <a:schemeClr val="dk2"/>
                </a:solidFill>
                <a:latin typeface="Playfair Display"/>
                <a:ea typeface="Playfair Display"/>
                <a:cs typeface="Playfair Display"/>
                <a:sym typeface="Playfair Display"/>
              </a:defRPr>
            </a:lvl2pPr>
            <a:lvl3pPr lvl="2">
              <a:lnSpc>
                <a:spcPct val="115000"/>
              </a:lnSpc>
              <a:spcBef>
                <a:spcPts val="0"/>
              </a:spcBef>
              <a:spcAft>
                <a:spcPts val="2900"/>
              </a:spcAft>
              <a:buClr>
                <a:schemeClr val="dk2"/>
              </a:buClr>
              <a:buSzPct val="100000"/>
              <a:buFont typeface="Playfair Display"/>
              <a:defRPr sz="2500">
                <a:solidFill>
                  <a:schemeClr val="dk2"/>
                </a:solidFill>
                <a:latin typeface="Playfair Display"/>
                <a:ea typeface="Playfair Display"/>
                <a:cs typeface="Playfair Display"/>
                <a:sym typeface="Playfair Display"/>
              </a:defRPr>
            </a:lvl3pPr>
            <a:lvl4pPr lvl="3">
              <a:lnSpc>
                <a:spcPct val="115000"/>
              </a:lnSpc>
              <a:spcBef>
                <a:spcPts val="0"/>
              </a:spcBef>
              <a:spcAft>
                <a:spcPts val="2900"/>
              </a:spcAft>
              <a:buClr>
                <a:schemeClr val="dk2"/>
              </a:buClr>
              <a:buSzPct val="100000"/>
              <a:buFont typeface="Playfair Display"/>
              <a:defRPr sz="2500">
                <a:solidFill>
                  <a:schemeClr val="dk2"/>
                </a:solidFill>
                <a:latin typeface="Playfair Display"/>
                <a:ea typeface="Playfair Display"/>
                <a:cs typeface="Playfair Display"/>
                <a:sym typeface="Playfair Display"/>
              </a:defRPr>
            </a:lvl4pPr>
            <a:lvl5pPr lvl="4">
              <a:lnSpc>
                <a:spcPct val="115000"/>
              </a:lnSpc>
              <a:spcBef>
                <a:spcPts val="0"/>
              </a:spcBef>
              <a:spcAft>
                <a:spcPts val="2900"/>
              </a:spcAft>
              <a:buClr>
                <a:schemeClr val="dk2"/>
              </a:buClr>
              <a:buSzPct val="100000"/>
              <a:buFont typeface="Playfair Display"/>
              <a:defRPr sz="2500">
                <a:solidFill>
                  <a:schemeClr val="dk2"/>
                </a:solidFill>
                <a:latin typeface="Playfair Display"/>
                <a:ea typeface="Playfair Display"/>
                <a:cs typeface="Playfair Display"/>
                <a:sym typeface="Playfair Display"/>
              </a:defRPr>
            </a:lvl5pPr>
            <a:lvl6pPr lvl="5">
              <a:lnSpc>
                <a:spcPct val="115000"/>
              </a:lnSpc>
              <a:spcBef>
                <a:spcPts val="0"/>
              </a:spcBef>
              <a:spcAft>
                <a:spcPts val="2900"/>
              </a:spcAft>
              <a:buClr>
                <a:schemeClr val="dk2"/>
              </a:buClr>
              <a:buSzPct val="100000"/>
              <a:buFont typeface="Playfair Display"/>
              <a:defRPr sz="2500">
                <a:solidFill>
                  <a:schemeClr val="dk2"/>
                </a:solidFill>
                <a:latin typeface="Playfair Display"/>
                <a:ea typeface="Playfair Display"/>
                <a:cs typeface="Playfair Display"/>
                <a:sym typeface="Playfair Display"/>
              </a:defRPr>
            </a:lvl6pPr>
            <a:lvl7pPr lvl="6">
              <a:lnSpc>
                <a:spcPct val="115000"/>
              </a:lnSpc>
              <a:spcBef>
                <a:spcPts val="0"/>
              </a:spcBef>
              <a:spcAft>
                <a:spcPts val="2900"/>
              </a:spcAft>
              <a:buClr>
                <a:schemeClr val="dk2"/>
              </a:buClr>
              <a:buSzPct val="100000"/>
              <a:buFont typeface="Playfair Display"/>
              <a:defRPr sz="2500">
                <a:solidFill>
                  <a:schemeClr val="dk2"/>
                </a:solidFill>
                <a:latin typeface="Playfair Display"/>
                <a:ea typeface="Playfair Display"/>
                <a:cs typeface="Playfair Display"/>
                <a:sym typeface="Playfair Display"/>
              </a:defRPr>
            </a:lvl7pPr>
            <a:lvl8pPr lvl="7">
              <a:lnSpc>
                <a:spcPct val="115000"/>
              </a:lnSpc>
              <a:spcBef>
                <a:spcPts val="0"/>
              </a:spcBef>
              <a:spcAft>
                <a:spcPts val="2900"/>
              </a:spcAft>
              <a:buClr>
                <a:schemeClr val="dk2"/>
              </a:buClr>
              <a:buSzPct val="100000"/>
              <a:buFont typeface="Playfair Display"/>
              <a:defRPr sz="2500">
                <a:solidFill>
                  <a:schemeClr val="dk2"/>
                </a:solidFill>
                <a:latin typeface="Playfair Display"/>
                <a:ea typeface="Playfair Display"/>
                <a:cs typeface="Playfair Display"/>
                <a:sym typeface="Playfair Display"/>
              </a:defRPr>
            </a:lvl8pPr>
            <a:lvl9pPr lvl="8">
              <a:lnSpc>
                <a:spcPct val="115000"/>
              </a:lnSpc>
              <a:spcBef>
                <a:spcPts val="0"/>
              </a:spcBef>
              <a:spcAft>
                <a:spcPts val="2900"/>
              </a:spcAft>
              <a:buClr>
                <a:schemeClr val="dk2"/>
              </a:buClr>
              <a:buSzPct val="100000"/>
              <a:buFont typeface="Playfair Display"/>
              <a:defRPr sz="2500">
                <a:solidFill>
                  <a:schemeClr val="dk2"/>
                </a:solidFill>
                <a:latin typeface="Playfair Display"/>
                <a:ea typeface="Playfair Display"/>
                <a:cs typeface="Playfair Display"/>
                <a:sym typeface="Playfair Display"/>
              </a:defRPr>
            </a:lvl9pPr>
          </a:lstStyle>
          <a:p>
            <a:endParaRPr/>
          </a:p>
        </p:txBody>
      </p:sp>
      <p:sp>
        <p:nvSpPr>
          <p:cNvPr id="8" name="Shape 8"/>
          <p:cNvSpPr txBox="1">
            <a:spLocks noGrp="1"/>
          </p:cNvSpPr>
          <p:nvPr>
            <p:ph type="sldNum" idx="12"/>
          </p:nvPr>
        </p:nvSpPr>
        <p:spPr>
          <a:xfrm>
            <a:off x="14021698" y="9585907"/>
            <a:ext cx="905400" cy="804600"/>
          </a:xfrm>
          <a:prstGeom prst="rect">
            <a:avLst/>
          </a:prstGeom>
          <a:noFill/>
          <a:ln>
            <a:noFill/>
          </a:ln>
        </p:spPr>
        <p:txBody>
          <a:bodyPr lIns="162875" tIns="162875" rIns="162875" bIns="162875" anchor="ctr" anchorCtr="0">
            <a:noAutofit/>
          </a:bodyPr>
          <a:lstStyle/>
          <a:p>
            <a:pPr lvl="0" algn="r">
              <a:spcBef>
                <a:spcPts val="0"/>
              </a:spcBef>
              <a:buNone/>
            </a:pPr>
            <a:fld id="{00000000-1234-1234-1234-123412341234}" type="slidenum">
              <a:rPr lang="en" sz="1800">
                <a:solidFill>
                  <a:schemeClr val="dk2"/>
                </a:solidFill>
                <a:latin typeface="Playfair Display"/>
                <a:ea typeface="Playfair Display"/>
                <a:cs typeface="Playfair Display"/>
                <a:sym typeface="Playfair Display"/>
              </a:rPr>
              <a:t>‹#›</a:t>
            </a:fld>
            <a:endParaRPr lang="en" sz="1800">
              <a:solidFill>
                <a:schemeClr val="dk2"/>
              </a:solidFill>
              <a:latin typeface="Playfair Display"/>
              <a:ea typeface="Playfair Display"/>
              <a:cs typeface="Playfair Display"/>
              <a:sym typeface="Playfair Display"/>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4.jpg"/><Relationship Id="rId5" Type="http://schemas.openxmlformats.org/officeDocument/2006/relationships/image" Target="../media/image6.jp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4.jpg"/><Relationship Id="rId5" Type="http://schemas.openxmlformats.org/officeDocument/2006/relationships/image" Target="../media/image6.jp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4.jpg"/><Relationship Id="rId5" Type="http://schemas.openxmlformats.org/officeDocument/2006/relationships/image" Target="../media/image6.jp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4.jpg"/><Relationship Id="rId5" Type="http://schemas.openxmlformats.org/officeDocument/2006/relationships/image" Target="../media/image6.jpg"/><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goo.gl/alqA9i" TargetMode="External"/><Relationship Id="rId7"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png"/><Relationship Id="rId5" Type="http://schemas.openxmlformats.org/officeDocument/2006/relationships/hyperlink" Target="https://goo.gl/6ZhjjG" TargetMode="External"/><Relationship Id="rId4" Type="http://schemas.openxmlformats.org/officeDocument/2006/relationships/hyperlink" Target="https://goo.gl/7xD8Ph"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Shape 58"/>
          <p:cNvSpPr txBox="1">
            <a:spLocks noGrp="1"/>
          </p:cNvSpPr>
          <p:nvPr>
            <p:ph type="ctrTitle"/>
          </p:nvPr>
        </p:nvSpPr>
        <p:spPr>
          <a:xfrm>
            <a:off x="568012" y="2870093"/>
            <a:ext cx="13951500" cy="4389000"/>
          </a:xfrm>
          <a:prstGeom prst="rect">
            <a:avLst/>
          </a:prstGeom>
        </p:spPr>
        <p:txBody>
          <a:bodyPr lIns="162875" tIns="162875" rIns="162875" bIns="162875" anchor="ctr" anchorCtr="0">
            <a:noAutofit/>
          </a:bodyPr>
          <a:lstStyle/>
          <a:p>
            <a:pPr lvl="0" rtl="0">
              <a:lnSpc>
                <a:spcPct val="115000"/>
              </a:lnSpc>
              <a:spcBef>
                <a:spcPts val="0"/>
              </a:spcBef>
              <a:buNone/>
            </a:pPr>
            <a:r>
              <a:rPr lang="en" sz="10700">
                <a:latin typeface="Amatic SC"/>
                <a:ea typeface="Amatic SC"/>
                <a:cs typeface="Amatic SC"/>
                <a:sym typeface="Amatic SC"/>
              </a:rPr>
              <a:t>Station One: YouTube Culture</a:t>
            </a:r>
          </a:p>
        </p:txBody>
      </p:sp>
      <p:sp>
        <p:nvSpPr>
          <p:cNvPr id="59" name="Shape 59"/>
          <p:cNvSpPr txBox="1">
            <a:spLocks noGrp="1"/>
          </p:cNvSpPr>
          <p:nvPr>
            <p:ph type="subTitle" idx="1"/>
          </p:nvPr>
        </p:nvSpPr>
        <p:spPr>
          <a:xfrm>
            <a:off x="568012" y="7259106"/>
            <a:ext cx="8854200" cy="1181400"/>
          </a:xfrm>
          <a:prstGeom prst="rect">
            <a:avLst/>
          </a:prstGeom>
        </p:spPr>
        <p:txBody>
          <a:bodyPr lIns="162875" tIns="162875" rIns="162875" bIns="162875" anchor="ctr" anchorCtr="0">
            <a:noAutofit/>
          </a:bodyPr>
          <a:lstStyle/>
          <a:p>
            <a:pPr lvl="0">
              <a:spcBef>
                <a:spcPts val="0"/>
              </a:spcBef>
              <a:buNone/>
            </a:pPr>
            <a:r>
              <a:rPr lang="en" sz="3200"/>
              <a:t>Do we need a coach to improve?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514305" y="909828"/>
            <a:ext cx="14058900" cy="1170900"/>
          </a:xfrm>
          <a:prstGeom prst="rect">
            <a:avLst/>
          </a:prstGeom>
        </p:spPr>
        <p:txBody>
          <a:bodyPr lIns="162875" tIns="162875" rIns="162875" bIns="162875" anchor="t" anchorCtr="0">
            <a:noAutofit/>
          </a:bodyPr>
          <a:lstStyle/>
          <a:p>
            <a:pPr lvl="0">
              <a:spcBef>
                <a:spcPts val="0"/>
              </a:spcBef>
              <a:buNone/>
            </a:pPr>
            <a:r>
              <a:rPr lang="en"/>
              <a:t>Badminton </a:t>
            </a:r>
          </a:p>
        </p:txBody>
      </p:sp>
      <p:pic>
        <p:nvPicPr>
          <p:cNvPr id="117" name="Shape 117" descr="agility_clip_image001.gif"/>
          <p:cNvPicPr preferRelativeResize="0"/>
          <p:nvPr/>
        </p:nvPicPr>
        <p:blipFill>
          <a:blip r:embed="rId3">
            <a:alphaModFix/>
          </a:blip>
          <a:stretch>
            <a:fillRect/>
          </a:stretch>
        </p:blipFill>
        <p:spPr>
          <a:xfrm>
            <a:off x="3805424" y="2325099"/>
            <a:ext cx="7768474" cy="721359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pic>
        <p:nvPicPr>
          <p:cNvPr id="122" name="Shape 122" descr="ville-tiisanoja-of-finland-was-eighth-in-the-shot-put-at-676-at-the-picture-id119026296"/>
          <p:cNvPicPr preferRelativeResize="0"/>
          <p:nvPr/>
        </p:nvPicPr>
        <p:blipFill>
          <a:blip r:embed="rId3">
            <a:alphaModFix/>
          </a:blip>
          <a:stretch>
            <a:fillRect/>
          </a:stretch>
        </p:blipFill>
        <p:spPr>
          <a:xfrm>
            <a:off x="6984934" y="1014412"/>
            <a:ext cx="6680021" cy="8486776"/>
          </a:xfrm>
          <a:prstGeom prst="rect">
            <a:avLst/>
          </a:prstGeom>
          <a:noFill/>
          <a:ln>
            <a:noFill/>
          </a:ln>
        </p:spPr>
      </p:pic>
      <p:sp>
        <p:nvSpPr>
          <p:cNvPr id="123" name="Shape 123"/>
          <p:cNvSpPr txBox="1">
            <a:spLocks noGrp="1"/>
          </p:cNvSpPr>
          <p:nvPr>
            <p:ph type="subTitle" idx="1"/>
          </p:nvPr>
        </p:nvSpPr>
        <p:spPr>
          <a:xfrm>
            <a:off x="568012" y="7259106"/>
            <a:ext cx="8101800" cy="1181400"/>
          </a:xfrm>
          <a:prstGeom prst="rect">
            <a:avLst/>
          </a:prstGeom>
        </p:spPr>
        <p:txBody>
          <a:bodyPr lIns="162875" tIns="162875" rIns="162875" bIns="162875" anchor="ctr" anchorCtr="0">
            <a:noAutofit/>
          </a:bodyPr>
          <a:lstStyle/>
          <a:p>
            <a:pPr lvl="0" algn="ctr">
              <a:spcBef>
                <a:spcPts val="0"/>
              </a:spcBef>
              <a:buNone/>
            </a:pPr>
            <a:r>
              <a:rPr lang="en"/>
              <a:t>Shot Put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514305" y="909828"/>
            <a:ext cx="14058900" cy="1170900"/>
          </a:xfrm>
          <a:prstGeom prst="rect">
            <a:avLst/>
          </a:prstGeom>
        </p:spPr>
        <p:txBody>
          <a:bodyPr lIns="162875" tIns="162875" rIns="162875" bIns="162875" anchor="t" anchorCtr="0">
            <a:noAutofit/>
          </a:bodyPr>
          <a:lstStyle/>
          <a:p>
            <a:pPr lvl="0">
              <a:spcBef>
                <a:spcPts val="0"/>
              </a:spcBef>
              <a:buNone/>
            </a:pPr>
            <a:r>
              <a:rPr lang="en"/>
              <a:t>Shot put </a:t>
            </a:r>
          </a:p>
        </p:txBody>
      </p:sp>
      <p:sp>
        <p:nvSpPr>
          <p:cNvPr id="129" name="Shape 129"/>
          <p:cNvSpPr txBox="1">
            <a:spLocks noGrp="1"/>
          </p:cNvSpPr>
          <p:nvPr>
            <p:ph type="body" idx="1"/>
          </p:nvPr>
        </p:nvSpPr>
        <p:spPr>
          <a:xfrm>
            <a:off x="514305" y="2522997"/>
            <a:ext cx="14058900" cy="6817800"/>
          </a:xfrm>
          <a:prstGeom prst="rect">
            <a:avLst/>
          </a:prstGeom>
        </p:spPr>
        <p:txBody>
          <a:bodyPr lIns="162875" tIns="162875" rIns="162875" bIns="162875" anchor="t" anchorCtr="0">
            <a:noAutofit/>
          </a:bodyPr>
          <a:lstStyle/>
          <a:p>
            <a:pPr lvl="0">
              <a:spcBef>
                <a:spcPts val="0"/>
              </a:spcBef>
              <a:buNone/>
            </a:pPr>
            <a:endParaRPr/>
          </a:p>
        </p:txBody>
      </p:sp>
      <p:pic>
        <p:nvPicPr>
          <p:cNvPr id="130" name="Shape 130" descr="b84315af2847b844cb8c912b2efa89b0.jpg"/>
          <p:cNvPicPr preferRelativeResize="0"/>
          <p:nvPr/>
        </p:nvPicPr>
        <p:blipFill>
          <a:blip r:embed="rId3">
            <a:alphaModFix/>
          </a:blip>
          <a:stretch>
            <a:fillRect/>
          </a:stretch>
        </p:blipFill>
        <p:spPr>
          <a:xfrm>
            <a:off x="2668473" y="3130974"/>
            <a:ext cx="10729326" cy="604659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subTitle" idx="1"/>
          </p:nvPr>
        </p:nvSpPr>
        <p:spPr>
          <a:xfrm>
            <a:off x="568012" y="7259106"/>
            <a:ext cx="8101800" cy="1181400"/>
          </a:xfrm>
          <a:prstGeom prst="rect">
            <a:avLst/>
          </a:prstGeom>
        </p:spPr>
        <p:txBody>
          <a:bodyPr lIns="162875" tIns="162875" rIns="162875" bIns="162875" anchor="ctr" anchorCtr="0">
            <a:noAutofit/>
          </a:bodyPr>
          <a:lstStyle/>
          <a:p>
            <a:pPr lvl="0" algn="ctr">
              <a:spcBef>
                <a:spcPts val="0"/>
              </a:spcBef>
              <a:buNone/>
            </a:pPr>
            <a:r>
              <a:rPr lang="en"/>
              <a:t>Karate</a:t>
            </a:r>
          </a:p>
        </p:txBody>
      </p:sp>
      <p:pic>
        <p:nvPicPr>
          <p:cNvPr id="136" name="Shape 136" descr="25059.png"/>
          <p:cNvPicPr preferRelativeResize="0"/>
          <p:nvPr/>
        </p:nvPicPr>
        <p:blipFill>
          <a:blip r:embed="rId3">
            <a:alphaModFix/>
          </a:blip>
          <a:stretch>
            <a:fillRect/>
          </a:stretch>
        </p:blipFill>
        <p:spPr>
          <a:xfrm>
            <a:off x="7165373" y="0"/>
            <a:ext cx="6504463" cy="84867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a:xfrm>
            <a:off x="446779" y="572993"/>
            <a:ext cx="4633200" cy="1544999"/>
          </a:xfrm>
          <a:prstGeom prst="rect">
            <a:avLst/>
          </a:prstGeom>
        </p:spPr>
        <p:txBody>
          <a:bodyPr lIns="162875" tIns="162875" rIns="162875" bIns="162875" anchor="b" anchorCtr="0">
            <a:noAutofit/>
          </a:bodyPr>
          <a:lstStyle/>
          <a:p>
            <a:pPr lvl="0" algn="ctr">
              <a:spcBef>
                <a:spcPts val="0"/>
              </a:spcBef>
              <a:buNone/>
            </a:pPr>
            <a:r>
              <a:rPr lang="en"/>
              <a:t>Karate </a:t>
            </a:r>
          </a:p>
        </p:txBody>
      </p:sp>
      <p:pic>
        <p:nvPicPr>
          <p:cNvPr id="142" name="Shape 142" descr="e973c069a9b5b4585972521b7964ddb5.jpg"/>
          <p:cNvPicPr preferRelativeResize="0"/>
          <p:nvPr/>
        </p:nvPicPr>
        <p:blipFill rotWithShape="1">
          <a:blip r:embed="rId3">
            <a:alphaModFix/>
          </a:blip>
          <a:srcRect b="7646"/>
          <a:stretch/>
        </p:blipFill>
        <p:spPr>
          <a:xfrm>
            <a:off x="4898638" y="2523299"/>
            <a:ext cx="5688987" cy="743114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pic>
        <p:nvPicPr>
          <p:cNvPr id="147" name="Shape 147" descr="tom-cornthwaite-marathon-winner.jpg"/>
          <p:cNvPicPr preferRelativeResize="0"/>
          <p:nvPr/>
        </p:nvPicPr>
        <p:blipFill>
          <a:blip r:embed="rId3">
            <a:alphaModFix/>
          </a:blip>
          <a:stretch>
            <a:fillRect/>
          </a:stretch>
        </p:blipFill>
        <p:spPr>
          <a:xfrm>
            <a:off x="7061381" y="0"/>
            <a:ext cx="6466103" cy="11032484"/>
          </a:xfrm>
          <a:prstGeom prst="rect">
            <a:avLst/>
          </a:prstGeom>
          <a:noFill/>
          <a:ln>
            <a:noFill/>
          </a:ln>
        </p:spPr>
      </p:pic>
      <p:sp>
        <p:nvSpPr>
          <p:cNvPr id="148" name="Shape 148"/>
          <p:cNvSpPr txBox="1">
            <a:spLocks noGrp="1"/>
          </p:cNvSpPr>
          <p:nvPr>
            <p:ph type="subTitle" idx="1"/>
          </p:nvPr>
        </p:nvSpPr>
        <p:spPr>
          <a:xfrm>
            <a:off x="568012" y="7259106"/>
            <a:ext cx="8101800" cy="1181400"/>
          </a:xfrm>
          <a:prstGeom prst="rect">
            <a:avLst/>
          </a:prstGeom>
        </p:spPr>
        <p:txBody>
          <a:bodyPr lIns="162875" tIns="162875" rIns="162875" bIns="162875" anchor="ctr" anchorCtr="0">
            <a:noAutofit/>
          </a:bodyPr>
          <a:lstStyle/>
          <a:p>
            <a:pPr lvl="0" algn="ctr">
              <a:spcBef>
                <a:spcPts val="0"/>
              </a:spcBef>
              <a:buNone/>
            </a:pPr>
            <a:r>
              <a:rPr lang="en"/>
              <a:t>Running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xfrm>
            <a:off x="491804" y="640518"/>
            <a:ext cx="4633200" cy="1544999"/>
          </a:xfrm>
          <a:prstGeom prst="rect">
            <a:avLst/>
          </a:prstGeom>
        </p:spPr>
        <p:txBody>
          <a:bodyPr lIns="162875" tIns="162875" rIns="162875" bIns="162875" anchor="b" anchorCtr="0">
            <a:noAutofit/>
          </a:bodyPr>
          <a:lstStyle/>
          <a:p>
            <a:pPr lvl="0">
              <a:spcBef>
                <a:spcPts val="0"/>
              </a:spcBef>
              <a:buNone/>
            </a:pPr>
            <a:r>
              <a:rPr lang="en"/>
              <a:t>Running </a:t>
            </a:r>
          </a:p>
        </p:txBody>
      </p:sp>
      <p:pic>
        <p:nvPicPr>
          <p:cNvPr id="154" name="Shape 154" descr="basketballcourt_askobi.jpg"/>
          <p:cNvPicPr preferRelativeResize="0"/>
          <p:nvPr/>
        </p:nvPicPr>
        <p:blipFill>
          <a:blip r:embed="rId3">
            <a:alphaModFix/>
          </a:blip>
          <a:stretch>
            <a:fillRect/>
          </a:stretch>
        </p:blipFill>
        <p:spPr>
          <a:xfrm>
            <a:off x="2865000" y="3410150"/>
            <a:ext cx="9357600" cy="57649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graphicFrame>
        <p:nvGraphicFramePr>
          <p:cNvPr id="159" name="Shape 159"/>
          <p:cNvGraphicFramePr/>
          <p:nvPr/>
        </p:nvGraphicFramePr>
        <p:xfrm>
          <a:off x="952500" y="699850"/>
          <a:ext cx="3000000" cy="3000000"/>
        </p:xfrm>
        <a:graphic>
          <a:graphicData uri="http://schemas.openxmlformats.org/drawingml/2006/table">
            <a:tbl>
              <a:tblPr>
                <a:noFill/>
                <a:tableStyleId>{95ED8426-B2EF-45A3-932A-2A8366E8B405}</a:tableStyleId>
              </a:tblPr>
              <a:tblGrid>
                <a:gridCol w="6591300">
                  <a:extLst>
                    <a:ext uri="{9D8B030D-6E8A-4147-A177-3AD203B41FA5}">
                      <a16:colId xmlns:a16="http://schemas.microsoft.com/office/drawing/2014/main" val="20000"/>
                    </a:ext>
                  </a:extLst>
                </a:gridCol>
                <a:gridCol w="6591300">
                  <a:extLst>
                    <a:ext uri="{9D8B030D-6E8A-4147-A177-3AD203B41FA5}">
                      <a16:colId xmlns:a16="http://schemas.microsoft.com/office/drawing/2014/main" val="20001"/>
                    </a:ext>
                  </a:extLst>
                </a:gridCol>
              </a:tblGrid>
              <a:tr h="4648025">
                <a:tc>
                  <a:txBody>
                    <a:bodyPr/>
                    <a:lstStyle/>
                    <a:p>
                      <a:pPr lvl="0">
                        <a:spcBef>
                          <a:spcPts val="0"/>
                        </a:spcBef>
                        <a:buNone/>
                      </a:pPr>
                      <a:endParaRPr/>
                    </a:p>
                  </a:txBody>
                  <a:tcPr marL="91425" marR="91425" marT="91425" marB="91425"/>
                </a:tc>
                <a:tc>
                  <a:txBody>
                    <a:bodyPr/>
                    <a:lstStyle/>
                    <a:p>
                      <a:pPr lvl="0">
                        <a:spcBef>
                          <a:spcPts val="0"/>
                        </a:spcBef>
                        <a:buNone/>
                      </a:pPr>
                      <a:endParaRPr/>
                    </a:p>
                  </a:txBody>
                  <a:tcPr marL="91425" marR="91425" marT="91425" marB="91425"/>
                </a:tc>
                <a:extLst>
                  <a:ext uri="{0D108BD9-81ED-4DB2-BD59-A6C34878D82A}">
                    <a16:rowId xmlns:a16="http://schemas.microsoft.com/office/drawing/2014/main" val="10000"/>
                  </a:ext>
                </a:extLst>
              </a:tr>
              <a:tr h="4648025">
                <a:tc>
                  <a:txBody>
                    <a:bodyPr/>
                    <a:lstStyle/>
                    <a:p>
                      <a:pPr lvl="0">
                        <a:spcBef>
                          <a:spcPts val="0"/>
                        </a:spcBef>
                        <a:buNone/>
                      </a:pPr>
                      <a:endParaRPr/>
                    </a:p>
                  </a:txBody>
                  <a:tcPr marL="91425" marR="91425" marT="91425" marB="91425"/>
                </a:tc>
                <a:tc>
                  <a:txBody>
                    <a:bodyPr/>
                    <a:lstStyle/>
                    <a:p>
                      <a:pPr lvl="0">
                        <a:spcBef>
                          <a:spcPts val="0"/>
                        </a:spcBef>
                        <a:buNone/>
                      </a:pPr>
                      <a:endParaRPr/>
                    </a:p>
                  </a:txBody>
                  <a:tcPr marL="91425" marR="91425" marT="91425" marB="91425"/>
                </a:tc>
                <a:extLst>
                  <a:ext uri="{0D108BD9-81ED-4DB2-BD59-A6C34878D82A}">
                    <a16:rowId xmlns:a16="http://schemas.microsoft.com/office/drawing/2014/main" val="10001"/>
                  </a:ext>
                </a:extLst>
              </a:tr>
            </a:tbl>
          </a:graphicData>
        </a:graphic>
      </p:graphicFrame>
      <p:pic>
        <p:nvPicPr>
          <p:cNvPr id="160" name="Shape 160" descr="tom-cornthwaite-marathon-winner.jpg"/>
          <p:cNvPicPr preferRelativeResize="0"/>
          <p:nvPr/>
        </p:nvPicPr>
        <p:blipFill>
          <a:blip r:embed="rId3">
            <a:alphaModFix/>
          </a:blip>
          <a:stretch>
            <a:fillRect/>
          </a:stretch>
        </p:blipFill>
        <p:spPr>
          <a:xfrm>
            <a:off x="9614900" y="5367275"/>
            <a:ext cx="3410801" cy="4930172"/>
          </a:xfrm>
          <a:prstGeom prst="rect">
            <a:avLst/>
          </a:prstGeom>
          <a:noFill/>
          <a:ln>
            <a:noFill/>
          </a:ln>
        </p:spPr>
      </p:pic>
      <p:pic>
        <p:nvPicPr>
          <p:cNvPr id="161" name="Shape 161" descr="25059.png"/>
          <p:cNvPicPr preferRelativeResize="0"/>
          <p:nvPr/>
        </p:nvPicPr>
        <p:blipFill>
          <a:blip r:embed="rId4">
            <a:alphaModFix/>
          </a:blip>
          <a:stretch>
            <a:fillRect/>
          </a:stretch>
        </p:blipFill>
        <p:spPr>
          <a:xfrm>
            <a:off x="9341749" y="613695"/>
            <a:ext cx="3643250" cy="4753579"/>
          </a:xfrm>
          <a:prstGeom prst="rect">
            <a:avLst/>
          </a:prstGeom>
          <a:noFill/>
          <a:ln>
            <a:noFill/>
          </a:ln>
        </p:spPr>
      </p:pic>
      <p:pic>
        <p:nvPicPr>
          <p:cNvPr id="162" name="Shape 162" descr="ville-tiisanoja-of-finland-was-eighth-in-the-shot-put-at-676-at-the-picture-id119026296"/>
          <p:cNvPicPr preferRelativeResize="0"/>
          <p:nvPr/>
        </p:nvPicPr>
        <p:blipFill>
          <a:blip r:embed="rId5">
            <a:alphaModFix/>
          </a:blip>
          <a:stretch>
            <a:fillRect/>
          </a:stretch>
        </p:blipFill>
        <p:spPr>
          <a:xfrm>
            <a:off x="2346379" y="5367269"/>
            <a:ext cx="3643250" cy="4628625"/>
          </a:xfrm>
          <a:prstGeom prst="rect">
            <a:avLst/>
          </a:prstGeom>
          <a:noFill/>
          <a:ln>
            <a:noFill/>
          </a:ln>
        </p:spPr>
      </p:pic>
      <p:pic>
        <p:nvPicPr>
          <p:cNvPr id="163" name="Shape 163" descr="25514254-one-asian-badminton-player-young-man-in-silhouette-isolated-white-background-Stock-Photo.jpg"/>
          <p:cNvPicPr preferRelativeResize="0"/>
          <p:nvPr/>
        </p:nvPicPr>
        <p:blipFill>
          <a:blip r:embed="rId6">
            <a:alphaModFix/>
          </a:blip>
          <a:stretch>
            <a:fillRect/>
          </a:stretch>
        </p:blipFill>
        <p:spPr>
          <a:xfrm>
            <a:off x="2388089" y="699850"/>
            <a:ext cx="3559822" cy="4628624"/>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graphicFrame>
        <p:nvGraphicFramePr>
          <p:cNvPr id="168" name="Shape 168"/>
          <p:cNvGraphicFramePr/>
          <p:nvPr/>
        </p:nvGraphicFramePr>
        <p:xfrm>
          <a:off x="952500" y="699850"/>
          <a:ext cx="3000000" cy="3000000"/>
        </p:xfrm>
        <a:graphic>
          <a:graphicData uri="http://schemas.openxmlformats.org/drawingml/2006/table">
            <a:tbl>
              <a:tblPr>
                <a:noFill/>
                <a:tableStyleId>{95ED8426-B2EF-45A3-932A-2A8366E8B405}</a:tableStyleId>
              </a:tblPr>
              <a:tblGrid>
                <a:gridCol w="6591300">
                  <a:extLst>
                    <a:ext uri="{9D8B030D-6E8A-4147-A177-3AD203B41FA5}">
                      <a16:colId xmlns:a16="http://schemas.microsoft.com/office/drawing/2014/main" val="20000"/>
                    </a:ext>
                  </a:extLst>
                </a:gridCol>
                <a:gridCol w="6591300">
                  <a:extLst>
                    <a:ext uri="{9D8B030D-6E8A-4147-A177-3AD203B41FA5}">
                      <a16:colId xmlns:a16="http://schemas.microsoft.com/office/drawing/2014/main" val="20001"/>
                    </a:ext>
                  </a:extLst>
                </a:gridCol>
              </a:tblGrid>
              <a:tr h="4648025">
                <a:tc>
                  <a:txBody>
                    <a:bodyPr/>
                    <a:lstStyle/>
                    <a:p>
                      <a:pPr lvl="0" rtl="0">
                        <a:spcBef>
                          <a:spcPts val="0"/>
                        </a:spcBef>
                        <a:buNone/>
                      </a:pPr>
                      <a:endParaRPr/>
                    </a:p>
                  </a:txBody>
                  <a:tcPr marL="91425" marR="91425" marT="91425" marB="91425"/>
                </a:tc>
                <a:tc>
                  <a:txBody>
                    <a:bodyPr/>
                    <a:lstStyle/>
                    <a:p>
                      <a:pPr lvl="0">
                        <a:spcBef>
                          <a:spcPts val="0"/>
                        </a:spcBef>
                        <a:buNone/>
                      </a:pPr>
                      <a:endParaRPr/>
                    </a:p>
                  </a:txBody>
                  <a:tcPr marL="91425" marR="91425" marT="91425" marB="91425"/>
                </a:tc>
                <a:extLst>
                  <a:ext uri="{0D108BD9-81ED-4DB2-BD59-A6C34878D82A}">
                    <a16:rowId xmlns:a16="http://schemas.microsoft.com/office/drawing/2014/main" val="10000"/>
                  </a:ext>
                </a:extLst>
              </a:tr>
              <a:tr h="4648025">
                <a:tc>
                  <a:txBody>
                    <a:bodyPr/>
                    <a:lstStyle/>
                    <a:p>
                      <a:pPr lvl="0" rtl="0">
                        <a:spcBef>
                          <a:spcPts val="0"/>
                        </a:spcBef>
                        <a:buNone/>
                      </a:pPr>
                      <a:endParaRPr/>
                    </a:p>
                  </a:txBody>
                  <a:tcPr marL="91425" marR="91425" marT="91425" marB="91425"/>
                </a:tc>
                <a:tc>
                  <a:txBody>
                    <a:bodyPr/>
                    <a:lstStyle/>
                    <a:p>
                      <a:pPr lvl="0" rtl="0">
                        <a:spcBef>
                          <a:spcPts val="0"/>
                        </a:spcBef>
                        <a:buNone/>
                      </a:pPr>
                      <a:endParaRPr/>
                    </a:p>
                  </a:txBody>
                  <a:tcPr marL="91425" marR="91425" marT="91425" marB="91425"/>
                </a:tc>
                <a:extLst>
                  <a:ext uri="{0D108BD9-81ED-4DB2-BD59-A6C34878D82A}">
                    <a16:rowId xmlns:a16="http://schemas.microsoft.com/office/drawing/2014/main" val="10001"/>
                  </a:ext>
                </a:extLst>
              </a:tr>
            </a:tbl>
          </a:graphicData>
        </a:graphic>
      </p:graphicFrame>
      <p:pic>
        <p:nvPicPr>
          <p:cNvPr id="169" name="Shape 169" descr="tom-cornthwaite-marathon-winner.jpg"/>
          <p:cNvPicPr preferRelativeResize="0"/>
          <p:nvPr/>
        </p:nvPicPr>
        <p:blipFill>
          <a:blip r:embed="rId3">
            <a:alphaModFix/>
          </a:blip>
          <a:stretch>
            <a:fillRect/>
          </a:stretch>
        </p:blipFill>
        <p:spPr>
          <a:xfrm>
            <a:off x="9614900" y="5367275"/>
            <a:ext cx="3410801" cy="4930172"/>
          </a:xfrm>
          <a:prstGeom prst="rect">
            <a:avLst/>
          </a:prstGeom>
          <a:noFill/>
          <a:ln>
            <a:noFill/>
          </a:ln>
        </p:spPr>
      </p:pic>
      <p:pic>
        <p:nvPicPr>
          <p:cNvPr id="170" name="Shape 170" descr="25059.png"/>
          <p:cNvPicPr preferRelativeResize="0"/>
          <p:nvPr/>
        </p:nvPicPr>
        <p:blipFill>
          <a:blip r:embed="rId4">
            <a:alphaModFix/>
          </a:blip>
          <a:stretch>
            <a:fillRect/>
          </a:stretch>
        </p:blipFill>
        <p:spPr>
          <a:xfrm>
            <a:off x="9341749" y="613695"/>
            <a:ext cx="3643250" cy="4753579"/>
          </a:xfrm>
          <a:prstGeom prst="rect">
            <a:avLst/>
          </a:prstGeom>
          <a:noFill/>
          <a:ln>
            <a:noFill/>
          </a:ln>
        </p:spPr>
      </p:pic>
      <p:pic>
        <p:nvPicPr>
          <p:cNvPr id="171" name="Shape 171" descr="ville-tiisanoja-of-finland-was-eighth-in-the-shot-put-at-676-at-the-picture-id119026296"/>
          <p:cNvPicPr preferRelativeResize="0"/>
          <p:nvPr/>
        </p:nvPicPr>
        <p:blipFill>
          <a:blip r:embed="rId5">
            <a:alphaModFix/>
          </a:blip>
          <a:stretch>
            <a:fillRect/>
          </a:stretch>
        </p:blipFill>
        <p:spPr>
          <a:xfrm>
            <a:off x="2346379" y="5367269"/>
            <a:ext cx="3643250" cy="4628625"/>
          </a:xfrm>
          <a:prstGeom prst="rect">
            <a:avLst/>
          </a:prstGeom>
          <a:noFill/>
          <a:ln>
            <a:noFill/>
          </a:ln>
        </p:spPr>
      </p:pic>
      <p:pic>
        <p:nvPicPr>
          <p:cNvPr id="172" name="Shape 172" descr="25514254-one-asian-badminton-player-young-man-in-silhouette-isolated-white-background-Stock-Photo.jpg"/>
          <p:cNvPicPr preferRelativeResize="0"/>
          <p:nvPr/>
        </p:nvPicPr>
        <p:blipFill>
          <a:blip r:embed="rId6">
            <a:alphaModFix/>
          </a:blip>
          <a:stretch>
            <a:fillRect/>
          </a:stretch>
        </p:blipFill>
        <p:spPr>
          <a:xfrm>
            <a:off x="2388089" y="699850"/>
            <a:ext cx="3559822" cy="4628624"/>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graphicFrame>
        <p:nvGraphicFramePr>
          <p:cNvPr id="177" name="Shape 177"/>
          <p:cNvGraphicFramePr/>
          <p:nvPr/>
        </p:nvGraphicFramePr>
        <p:xfrm>
          <a:off x="952500" y="699850"/>
          <a:ext cx="3000000" cy="3000000"/>
        </p:xfrm>
        <a:graphic>
          <a:graphicData uri="http://schemas.openxmlformats.org/drawingml/2006/table">
            <a:tbl>
              <a:tblPr>
                <a:noFill/>
                <a:tableStyleId>{95ED8426-B2EF-45A3-932A-2A8366E8B405}</a:tableStyleId>
              </a:tblPr>
              <a:tblGrid>
                <a:gridCol w="6591300">
                  <a:extLst>
                    <a:ext uri="{9D8B030D-6E8A-4147-A177-3AD203B41FA5}">
                      <a16:colId xmlns:a16="http://schemas.microsoft.com/office/drawing/2014/main" val="20000"/>
                    </a:ext>
                  </a:extLst>
                </a:gridCol>
                <a:gridCol w="6591300">
                  <a:extLst>
                    <a:ext uri="{9D8B030D-6E8A-4147-A177-3AD203B41FA5}">
                      <a16:colId xmlns:a16="http://schemas.microsoft.com/office/drawing/2014/main" val="20001"/>
                    </a:ext>
                  </a:extLst>
                </a:gridCol>
              </a:tblGrid>
              <a:tr h="4648025">
                <a:tc>
                  <a:txBody>
                    <a:bodyPr/>
                    <a:lstStyle/>
                    <a:p>
                      <a:pPr lvl="0" rtl="0">
                        <a:spcBef>
                          <a:spcPts val="0"/>
                        </a:spcBef>
                        <a:buNone/>
                      </a:pPr>
                      <a:endParaRPr/>
                    </a:p>
                  </a:txBody>
                  <a:tcPr marL="91425" marR="91425" marT="91425" marB="91425"/>
                </a:tc>
                <a:tc>
                  <a:txBody>
                    <a:bodyPr/>
                    <a:lstStyle/>
                    <a:p>
                      <a:pPr lvl="0">
                        <a:spcBef>
                          <a:spcPts val="0"/>
                        </a:spcBef>
                        <a:buNone/>
                      </a:pPr>
                      <a:endParaRPr/>
                    </a:p>
                  </a:txBody>
                  <a:tcPr marL="91425" marR="91425" marT="91425" marB="91425"/>
                </a:tc>
                <a:extLst>
                  <a:ext uri="{0D108BD9-81ED-4DB2-BD59-A6C34878D82A}">
                    <a16:rowId xmlns:a16="http://schemas.microsoft.com/office/drawing/2014/main" val="10000"/>
                  </a:ext>
                </a:extLst>
              </a:tr>
              <a:tr h="4648025">
                <a:tc>
                  <a:txBody>
                    <a:bodyPr/>
                    <a:lstStyle/>
                    <a:p>
                      <a:pPr lvl="0" rtl="0">
                        <a:spcBef>
                          <a:spcPts val="0"/>
                        </a:spcBef>
                        <a:buNone/>
                      </a:pPr>
                      <a:endParaRPr/>
                    </a:p>
                  </a:txBody>
                  <a:tcPr marL="91425" marR="91425" marT="91425" marB="91425"/>
                </a:tc>
                <a:tc>
                  <a:txBody>
                    <a:bodyPr/>
                    <a:lstStyle/>
                    <a:p>
                      <a:pPr lvl="0" rtl="0">
                        <a:spcBef>
                          <a:spcPts val="0"/>
                        </a:spcBef>
                        <a:buNone/>
                      </a:pPr>
                      <a:endParaRPr/>
                    </a:p>
                  </a:txBody>
                  <a:tcPr marL="91425" marR="91425" marT="91425" marB="91425"/>
                </a:tc>
                <a:extLst>
                  <a:ext uri="{0D108BD9-81ED-4DB2-BD59-A6C34878D82A}">
                    <a16:rowId xmlns:a16="http://schemas.microsoft.com/office/drawing/2014/main" val="10001"/>
                  </a:ext>
                </a:extLst>
              </a:tr>
            </a:tbl>
          </a:graphicData>
        </a:graphic>
      </p:graphicFrame>
      <p:pic>
        <p:nvPicPr>
          <p:cNvPr id="178" name="Shape 178" descr="tom-cornthwaite-marathon-winner.jpg"/>
          <p:cNvPicPr preferRelativeResize="0"/>
          <p:nvPr/>
        </p:nvPicPr>
        <p:blipFill>
          <a:blip r:embed="rId3">
            <a:alphaModFix/>
          </a:blip>
          <a:stretch>
            <a:fillRect/>
          </a:stretch>
        </p:blipFill>
        <p:spPr>
          <a:xfrm>
            <a:off x="9614900" y="5367275"/>
            <a:ext cx="3410801" cy="4930172"/>
          </a:xfrm>
          <a:prstGeom prst="rect">
            <a:avLst/>
          </a:prstGeom>
          <a:noFill/>
          <a:ln>
            <a:noFill/>
          </a:ln>
        </p:spPr>
      </p:pic>
      <p:pic>
        <p:nvPicPr>
          <p:cNvPr id="179" name="Shape 179" descr="25059.png"/>
          <p:cNvPicPr preferRelativeResize="0"/>
          <p:nvPr/>
        </p:nvPicPr>
        <p:blipFill>
          <a:blip r:embed="rId4">
            <a:alphaModFix/>
          </a:blip>
          <a:stretch>
            <a:fillRect/>
          </a:stretch>
        </p:blipFill>
        <p:spPr>
          <a:xfrm>
            <a:off x="9341749" y="613695"/>
            <a:ext cx="3643250" cy="4753579"/>
          </a:xfrm>
          <a:prstGeom prst="rect">
            <a:avLst/>
          </a:prstGeom>
          <a:noFill/>
          <a:ln>
            <a:noFill/>
          </a:ln>
        </p:spPr>
      </p:pic>
      <p:pic>
        <p:nvPicPr>
          <p:cNvPr id="180" name="Shape 180" descr="ville-tiisanoja-of-finland-was-eighth-in-the-shot-put-at-676-at-the-picture-id119026296"/>
          <p:cNvPicPr preferRelativeResize="0"/>
          <p:nvPr/>
        </p:nvPicPr>
        <p:blipFill>
          <a:blip r:embed="rId5">
            <a:alphaModFix/>
          </a:blip>
          <a:stretch>
            <a:fillRect/>
          </a:stretch>
        </p:blipFill>
        <p:spPr>
          <a:xfrm>
            <a:off x="2346379" y="5367269"/>
            <a:ext cx="3643250" cy="4628625"/>
          </a:xfrm>
          <a:prstGeom prst="rect">
            <a:avLst/>
          </a:prstGeom>
          <a:noFill/>
          <a:ln>
            <a:noFill/>
          </a:ln>
        </p:spPr>
      </p:pic>
      <p:pic>
        <p:nvPicPr>
          <p:cNvPr id="181" name="Shape 181" descr="25514254-one-asian-badminton-player-young-man-in-silhouette-isolated-white-background-Stock-Photo.jpg"/>
          <p:cNvPicPr preferRelativeResize="0"/>
          <p:nvPr/>
        </p:nvPicPr>
        <p:blipFill>
          <a:blip r:embed="rId6">
            <a:alphaModFix/>
          </a:blip>
          <a:stretch>
            <a:fillRect/>
          </a:stretch>
        </p:blipFill>
        <p:spPr>
          <a:xfrm>
            <a:off x="2388089" y="699850"/>
            <a:ext cx="3559822" cy="462862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Shape 64"/>
          <p:cNvSpPr txBox="1">
            <a:spLocks noGrp="1"/>
          </p:cNvSpPr>
          <p:nvPr>
            <p:ph type="title"/>
          </p:nvPr>
        </p:nvSpPr>
        <p:spPr>
          <a:xfrm>
            <a:off x="514300" y="373800"/>
            <a:ext cx="13806600" cy="1133100"/>
          </a:xfrm>
          <a:prstGeom prst="rect">
            <a:avLst/>
          </a:prstGeom>
        </p:spPr>
        <p:txBody>
          <a:bodyPr lIns="162875" tIns="162875" rIns="162875" bIns="162875" anchor="b" anchorCtr="0">
            <a:noAutofit/>
          </a:bodyPr>
          <a:lstStyle/>
          <a:p>
            <a:pPr lvl="0">
              <a:spcBef>
                <a:spcPts val="0"/>
              </a:spcBef>
              <a:buNone/>
            </a:pPr>
            <a:r>
              <a:rPr lang="en"/>
              <a:t>Station One: What do we do? </a:t>
            </a:r>
          </a:p>
        </p:txBody>
      </p:sp>
      <p:sp>
        <p:nvSpPr>
          <p:cNvPr id="65" name="Shape 65"/>
          <p:cNvSpPr txBox="1">
            <a:spLocks noGrp="1"/>
          </p:cNvSpPr>
          <p:nvPr>
            <p:ph type="body" idx="1"/>
          </p:nvPr>
        </p:nvSpPr>
        <p:spPr>
          <a:xfrm>
            <a:off x="514300" y="1506900"/>
            <a:ext cx="14187600" cy="8734500"/>
          </a:xfrm>
          <a:prstGeom prst="rect">
            <a:avLst/>
          </a:prstGeom>
        </p:spPr>
        <p:txBody>
          <a:bodyPr lIns="162875" tIns="162875" rIns="162875" bIns="162875" anchor="t" anchorCtr="0">
            <a:noAutofit/>
          </a:bodyPr>
          <a:lstStyle/>
          <a:p>
            <a:pPr lvl="0" rtl="0">
              <a:spcBef>
                <a:spcPts val="0"/>
              </a:spcBef>
              <a:buNone/>
            </a:pPr>
            <a:r>
              <a:rPr lang="en" sz="3600">
                <a:latin typeface="Amatic SC"/>
                <a:ea typeface="Amatic SC"/>
                <a:cs typeface="Amatic SC"/>
                <a:sym typeface="Amatic SC"/>
              </a:rPr>
              <a:t>Consider the big picture question:</a:t>
            </a:r>
            <a:r>
              <a:rPr lang="en" sz="3600">
                <a:solidFill>
                  <a:srgbClr val="000000"/>
                </a:solidFill>
                <a:latin typeface="Amatic SC"/>
                <a:ea typeface="Amatic SC"/>
                <a:cs typeface="Amatic SC"/>
                <a:sym typeface="Amatic SC"/>
              </a:rPr>
              <a:t> </a:t>
            </a:r>
          </a:p>
          <a:p>
            <a:pPr lvl="0" algn="ctr" rtl="0">
              <a:spcBef>
                <a:spcPts val="0"/>
              </a:spcBef>
              <a:buNone/>
            </a:pPr>
            <a:r>
              <a:rPr lang="en" sz="3600" b="1">
                <a:solidFill>
                  <a:srgbClr val="000000"/>
                </a:solidFill>
                <a:latin typeface="Montserrat"/>
                <a:ea typeface="Montserrat"/>
                <a:cs typeface="Montserrat"/>
                <a:sym typeface="Montserrat"/>
              </a:rPr>
              <a:t>Do we need a coach to improve? </a:t>
            </a:r>
          </a:p>
          <a:p>
            <a:pPr marL="457200" lvl="0" indent="-457200" rtl="0">
              <a:lnSpc>
                <a:spcPct val="200000"/>
              </a:lnSpc>
              <a:spcBef>
                <a:spcPts val="0"/>
              </a:spcBef>
              <a:spcAft>
                <a:spcPts val="0"/>
              </a:spcAft>
              <a:buSzPct val="100000"/>
              <a:buFont typeface="Amatic SC"/>
              <a:buAutoNum type="arabicPeriod"/>
            </a:pPr>
            <a:r>
              <a:rPr lang="en" sz="3600">
                <a:latin typeface="Amatic SC"/>
                <a:ea typeface="Amatic SC"/>
                <a:cs typeface="Amatic SC"/>
                <a:sym typeface="Amatic SC"/>
              </a:rPr>
              <a:t>With the person next to you share the first idea that comes to mind.</a:t>
            </a:r>
          </a:p>
          <a:p>
            <a:pPr marL="457200" lvl="0" indent="-457200" rtl="0">
              <a:lnSpc>
                <a:spcPct val="200000"/>
              </a:lnSpc>
              <a:spcBef>
                <a:spcPts val="0"/>
              </a:spcBef>
              <a:buSzPct val="100000"/>
              <a:buFont typeface="Amatic SC"/>
              <a:buAutoNum type="arabicPeriod"/>
            </a:pPr>
            <a:r>
              <a:rPr lang="en" sz="3600">
                <a:latin typeface="Amatic SC"/>
                <a:ea typeface="Amatic SC"/>
                <a:cs typeface="Amatic SC"/>
                <a:sym typeface="Amatic SC"/>
              </a:rPr>
              <a:t>Pick a Skill / Activity you want to learn. You can choose  from the following: Skateboarding Trick, Basketball Trick or Card Trick. </a:t>
            </a:r>
          </a:p>
          <a:p>
            <a:pPr marL="457200" lvl="0" indent="-457200" rtl="0">
              <a:lnSpc>
                <a:spcPct val="200000"/>
              </a:lnSpc>
              <a:spcBef>
                <a:spcPts val="0"/>
              </a:spcBef>
              <a:buSzPct val="100000"/>
              <a:buFont typeface="Amatic SC"/>
              <a:buAutoNum type="arabicPeriod"/>
            </a:pPr>
            <a:r>
              <a:rPr lang="en" sz="3600">
                <a:latin typeface="Amatic SC"/>
                <a:ea typeface="Amatic SC"/>
                <a:cs typeface="Amatic SC"/>
                <a:sym typeface="Amatic SC"/>
              </a:rPr>
              <a:t>Watch the Youtube Clip associated with that skill. </a:t>
            </a:r>
          </a:p>
          <a:p>
            <a:pPr marL="457200" lvl="0" indent="-457200" rtl="0">
              <a:lnSpc>
                <a:spcPct val="200000"/>
              </a:lnSpc>
              <a:spcBef>
                <a:spcPts val="0"/>
              </a:spcBef>
              <a:buSzPct val="100000"/>
              <a:buFont typeface="Amatic SC"/>
              <a:buAutoNum type="arabicPeriod"/>
            </a:pPr>
            <a:r>
              <a:rPr lang="en" sz="3600">
                <a:latin typeface="Amatic SC"/>
                <a:ea typeface="Amatic SC"/>
                <a:cs typeface="Amatic SC"/>
                <a:sym typeface="Amatic SC"/>
              </a:rPr>
              <a:t>Spend </a:t>
            </a:r>
            <a:r>
              <a:rPr lang="en" sz="3600" b="1" u="sng">
                <a:latin typeface="Amatic SC"/>
                <a:ea typeface="Amatic SC"/>
                <a:cs typeface="Amatic SC"/>
                <a:sym typeface="Amatic SC"/>
              </a:rPr>
              <a:t>10 mins</a:t>
            </a:r>
            <a:r>
              <a:rPr lang="en" sz="3600">
                <a:latin typeface="Amatic SC"/>
                <a:ea typeface="Amatic SC"/>
                <a:cs typeface="Amatic SC"/>
                <a:sym typeface="Amatic SC"/>
              </a:rPr>
              <a:t> trying to learn the new skill. Note: You may watch the clips as many times as you need to. </a:t>
            </a:r>
          </a:p>
          <a:p>
            <a:pPr marL="457200" lvl="0" indent="-457200">
              <a:lnSpc>
                <a:spcPct val="200000"/>
              </a:lnSpc>
              <a:spcBef>
                <a:spcPts val="0"/>
              </a:spcBef>
              <a:spcAft>
                <a:spcPts val="0"/>
              </a:spcAft>
              <a:buSzPct val="100000"/>
              <a:buFont typeface="Amatic SC"/>
              <a:buAutoNum type="arabicPeriod"/>
            </a:pPr>
            <a:r>
              <a:rPr lang="en" sz="3600">
                <a:latin typeface="Amatic SC"/>
                <a:ea typeface="Amatic SC"/>
                <a:cs typeface="Amatic SC"/>
                <a:sym typeface="Amatic SC"/>
              </a:rPr>
              <a:t>As a group discuss what are the potential positives and negatives of the model of skill learning.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graphicFrame>
        <p:nvGraphicFramePr>
          <p:cNvPr id="186" name="Shape 186"/>
          <p:cNvGraphicFramePr/>
          <p:nvPr/>
        </p:nvGraphicFramePr>
        <p:xfrm>
          <a:off x="952500" y="699850"/>
          <a:ext cx="3000000" cy="3000000"/>
        </p:xfrm>
        <a:graphic>
          <a:graphicData uri="http://schemas.openxmlformats.org/drawingml/2006/table">
            <a:tbl>
              <a:tblPr>
                <a:noFill/>
                <a:tableStyleId>{95ED8426-B2EF-45A3-932A-2A8366E8B405}</a:tableStyleId>
              </a:tblPr>
              <a:tblGrid>
                <a:gridCol w="6591300">
                  <a:extLst>
                    <a:ext uri="{9D8B030D-6E8A-4147-A177-3AD203B41FA5}">
                      <a16:colId xmlns:a16="http://schemas.microsoft.com/office/drawing/2014/main" val="20000"/>
                    </a:ext>
                  </a:extLst>
                </a:gridCol>
                <a:gridCol w="6591300">
                  <a:extLst>
                    <a:ext uri="{9D8B030D-6E8A-4147-A177-3AD203B41FA5}">
                      <a16:colId xmlns:a16="http://schemas.microsoft.com/office/drawing/2014/main" val="20001"/>
                    </a:ext>
                  </a:extLst>
                </a:gridCol>
              </a:tblGrid>
              <a:tr h="4648025">
                <a:tc>
                  <a:txBody>
                    <a:bodyPr/>
                    <a:lstStyle/>
                    <a:p>
                      <a:pPr lvl="0" rtl="0">
                        <a:spcBef>
                          <a:spcPts val="0"/>
                        </a:spcBef>
                        <a:buNone/>
                      </a:pPr>
                      <a:endParaRPr/>
                    </a:p>
                  </a:txBody>
                  <a:tcPr marL="91425" marR="91425" marT="91425" marB="91425"/>
                </a:tc>
                <a:tc>
                  <a:txBody>
                    <a:bodyPr/>
                    <a:lstStyle/>
                    <a:p>
                      <a:pPr lvl="0">
                        <a:spcBef>
                          <a:spcPts val="0"/>
                        </a:spcBef>
                        <a:buNone/>
                      </a:pPr>
                      <a:endParaRPr/>
                    </a:p>
                  </a:txBody>
                  <a:tcPr marL="91425" marR="91425" marT="91425" marB="91425"/>
                </a:tc>
                <a:extLst>
                  <a:ext uri="{0D108BD9-81ED-4DB2-BD59-A6C34878D82A}">
                    <a16:rowId xmlns:a16="http://schemas.microsoft.com/office/drawing/2014/main" val="10000"/>
                  </a:ext>
                </a:extLst>
              </a:tr>
              <a:tr h="4648025">
                <a:tc>
                  <a:txBody>
                    <a:bodyPr/>
                    <a:lstStyle/>
                    <a:p>
                      <a:pPr lvl="0" rtl="0">
                        <a:spcBef>
                          <a:spcPts val="0"/>
                        </a:spcBef>
                        <a:buNone/>
                      </a:pPr>
                      <a:endParaRPr/>
                    </a:p>
                  </a:txBody>
                  <a:tcPr marL="91425" marR="91425" marT="91425" marB="91425"/>
                </a:tc>
                <a:tc>
                  <a:txBody>
                    <a:bodyPr/>
                    <a:lstStyle/>
                    <a:p>
                      <a:pPr lvl="0" rtl="0">
                        <a:spcBef>
                          <a:spcPts val="0"/>
                        </a:spcBef>
                        <a:buNone/>
                      </a:pPr>
                      <a:endParaRPr/>
                    </a:p>
                  </a:txBody>
                  <a:tcPr marL="91425" marR="91425" marT="91425" marB="91425"/>
                </a:tc>
                <a:extLst>
                  <a:ext uri="{0D108BD9-81ED-4DB2-BD59-A6C34878D82A}">
                    <a16:rowId xmlns:a16="http://schemas.microsoft.com/office/drawing/2014/main" val="10001"/>
                  </a:ext>
                </a:extLst>
              </a:tr>
            </a:tbl>
          </a:graphicData>
        </a:graphic>
      </p:graphicFrame>
      <p:pic>
        <p:nvPicPr>
          <p:cNvPr id="187" name="Shape 187" descr="tom-cornthwaite-marathon-winner.jpg"/>
          <p:cNvPicPr preferRelativeResize="0"/>
          <p:nvPr/>
        </p:nvPicPr>
        <p:blipFill>
          <a:blip r:embed="rId3">
            <a:alphaModFix/>
          </a:blip>
          <a:stretch>
            <a:fillRect/>
          </a:stretch>
        </p:blipFill>
        <p:spPr>
          <a:xfrm>
            <a:off x="9614900" y="5367275"/>
            <a:ext cx="3410801" cy="4930172"/>
          </a:xfrm>
          <a:prstGeom prst="rect">
            <a:avLst/>
          </a:prstGeom>
          <a:noFill/>
          <a:ln>
            <a:noFill/>
          </a:ln>
        </p:spPr>
      </p:pic>
      <p:pic>
        <p:nvPicPr>
          <p:cNvPr id="188" name="Shape 188" descr="25059.png"/>
          <p:cNvPicPr preferRelativeResize="0"/>
          <p:nvPr/>
        </p:nvPicPr>
        <p:blipFill>
          <a:blip r:embed="rId4">
            <a:alphaModFix/>
          </a:blip>
          <a:stretch>
            <a:fillRect/>
          </a:stretch>
        </p:blipFill>
        <p:spPr>
          <a:xfrm>
            <a:off x="9341749" y="613695"/>
            <a:ext cx="3643250" cy="4753579"/>
          </a:xfrm>
          <a:prstGeom prst="rect">
            <a:avLst/>
          </a:prstGeom>
          <a:noFill/>
          <a:ln>
            <a:noFill/>
          </a:ln>
        </p:spPr>
      </p:pic>
      <p:pic>
        <p:nvPicPr>
          <p:cNvPr id="189" name="Shape 189" descr="ville-tiisanoja-of-finland-was-eighth-in-the-shot-put-at-676-at-the-picture-id119026296"/>
          <p:cNvPicPr preferRelativeResize="0"/>
          <p:nvPr/>
        </p:nvPicPr>
        <p:blipFill>
          <a:blip r:embed="rId5">
            <a:alphaModFix/>
          </a:blip>
          <a:stretch>
            <a:fillRect/>
          </a:stretch>
        </p:blipFill>
        <p:spPr>
          <a:xfrm>
            <a:off x="2346379" y="5367269"/>
            <a:ext cx="3643250" cy="4628625"/>
          </a:xfrm>
          <a:prstGeom prst="rect">
            <a:avLst/>
          </a:prstGeom>
          <a:noFill/>
          <a:ln>
            <a:noFill/>
          </a:ln>
        </p:spPr>
      </p:pic>
      <p:pic>
        <p:nvPicPr>
          <p:cNvPr id="190" name="Shape 190" descr="25514254-one-asian-badminton-player-young-man-in-silhouette-isolated-white-background-Stock-Photo.jpg"/>
          <p:cNvPicPr preferRelativeResize="0"/>
          <p:nvPr/>
        </p:nvPicPr>
        <p:blipFill>
          <a:blip r:embed="rId6">
            <a:alphaModFix/>
          </a:blip>
          <a:stretch>
            <a:fillRect/>
          </a:stretch>
        </p:blipFill>
        <p:spPr>
          <a:xfrm>
            <a:off x="2388089" y="699850"/>
            <a:ext cx="3559822" cy="4628624"/>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graphicFrame>
        <p:nvGraphicFramePr>
          <p:cNvPr id="195" name="Shape 195"/>
          <p:cNvGraphicFramePr/>
          <p:nvPr/>
        </p:nvGraphicFramePr>
        <p:xfrm>
          <a:off x="952500" y="1105150"/>
          <a:ext cx="3000000" cy="3000000"/>
        </p:xfrm>
        <a:graphic>
          <a:graphicData uri="http://schemas.openxmlformats.org/drawingml/2006/table">
            <a:tbl>
              <a:tblPr>
                <a:noFill/>
                <a:tableStyleId>{95ED8426-B2EF-45A3-932A-2A8366E8B405}</a:tableStyleId>
              </a:tblPr>
              <a:tblGrid>
                <a:gridCol w="6591300">
                  <a:extLst>
                    <a:ext uri="{9D8B030D-6E8A-4147-A177-3AD203B41FA5}">
                      <a16:colId xmlns:a16="http://schemas.microsoft.com/office/drawing/2014/main" val="20000"/>
                    </a:ext>
                  </a:extLst>
                </a:gridCol>
                <a:gridCol w="6591300">
                  <a:extLst>
                    <a:ext uri="{9D8B030D-6E8A-4147-A177-3AD203B41FA5}">
                      <a16:colId xmlns:a16="http://schemas.microsoft.com/office/drawing/2014/main" val="20001"/>
                    </a:ext>
                  </a:extLst>
                </a:gridCol>
              </a:tblGrid>
              <a:tr h="4340525">
                <a:tc>
                  <a:txBody>
                    <a:bodyPr/>
                    <a:lstStyle/>
                    <a:p>
                      <a:pPr lvl="0" algn="ctr">
                        <a:spcBef>
                          <a:spcPts val="0"/>
                        </a:spcBef>
                        <a:buNone/>
                      </a:pPr>
                      <a:r>
                        <a:rPr lang="en" sz="9600">
                          <a:latin typeface="Courier New"/>
                          <a:ea typeface="Courier New"/>
                          <a:cs typeface="Courier New"/>
                          <a:sym typeface="Courier New"/>
                        </a:rPr>
                        <a:t>“Fit” </a:t>
                      </a:r>
                    </a:p>
                  </a:txBody>
                  <a:tcPr marL="91425" marR="91425" marT="91425" marB="91425" anchor="ctr"/>
                </a:tc>
                <a:tc>
                  <a:txBody>
                    <a:bodyPr/>
                    <a:lstStyle/>
                    <a:p>
                      <a:pPr lvl="0" algn="ctr">
                        <a:spcBef>
                          <a:spcPts val="0"/>
                        </a:spcBef>
                        <a:buNone/>
                      </a:pPr>
                      <a:r>
                        <a:rPr lang="en" sz="9600">
                          <a:latin typeface="Courier New"/>
                          <a:ea typeface="Courier New"/>
                          <a:cs typeface="Courier New"/>
                          <a:sym typeface="Courier New"/>
                        </a:rPr>
                        <a:t>“Unfit”</a:t>
                      </a:r>
                    </a:p>
                  </a:txBody>
                  <a:tcPr marL="91425" marR="91425" marT="91425" marB="91425" anchor="ctr"/>
                </a:tc>
                <a:extLst>
                  <a:ext uri="{0D108BD9-81ED-4DB2-BD59-A6C34878D82A}">
                    <a16:rowId xmlns:a16="http://schemas.microsoft.com/office/drawing/2014/main" val="10000"/>
                  </a:ext>
                </a:extLst>
              </a:tr>
              <a:tr h="4340525">
                <a:tc>
                  <a:txBody>
                    <a:bodyPr/>
                    <a:lstStyle/>
                    <a:p>
                      <a:pPr lvl="0" algn="ctr">
                        <a:spcBef>
                          <a:spcPts val="0"/>
                        </a:spcBef>
                        <a:buNone/>
                      </a:pPr>
                      <a:r>
                        <a:rPr lang="en" sz="9600">
                          <a:latin typeface="Courier New"/>
                          <a:ea typeface="Courier New"/>
                          <a:cs typeface="Courier New"/>
                          <a:sym typeface="Courier New"/>
                        </a:rPr>
                        <a:t>“Easy”</a:t>
                      </a:r>
                    </a:p>
                  </a:txBody>
                  <a:tcPr marL="91425" marR="91425" marT="91425" marB="91425" anchor="ctr"/>
                </a:tc>
                <a:tc>
                  <a:txBody>
                    <a:bodyPr/>
                    <a:lstStyle/>
                    <a:p>
                      <a:pPr lvl="0" algn="ctr">
                        <a:spcBef>
                          <a:spcPts val="0"/>
                        </a:spcBef>
                        <a:buNone/>
                      </a:pPr>
                      <a:r>
                        <a:rPr lang="en" sz="9600">
                          <a:latin typeface="Courier New"/>
                          <a:ea typeface="Courier New"/>
                          <a:cs typeface="Courier New"/>
                          <a:sym typeface="Courier New"/>
                        </a:rPr>
                        <a:t>“Hard”</a:t>
                      </a:r>
                    </a:p>
                  </a:txBody>
                  <a:tcPr marL="91425" marR="91425" marT="91425" marB="91425" anchor="ctr"/>
                </a:tc>
                <a:extLst>
                  <a:ext uri="{0D108BD9-81ED-4DB2-BD59-A6C34878D82A}">
                    <a16:rowId xmlns:a16="http://schemas.microsoft.com/office/drawing/2014/main" val="10001"/>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Shape 200"/>
          <p:cNvSpPr/>
          <p:nvPr/>
        </p:nvSpPr>
        <p:spPr>
          <a:xfrm>
            <a:off x="833150" y="1103350"/>
            <a:ext cx="13533000" cy="7701000"/>
          </a:xfrm>
          <a:prstGeom prst="rightArrow">
            <a:avLst>
              <a:gd name="adj1" fmla="val 50000"/>
              <a:gd name="adj2" fmla="val 50000"/>
            </a:avLst>
          </a:prstGeom>
          <a:solidFill>
            <a:srgbClr val="00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p:nvPr/>
        </p:nvSpPr>
        <p:spPr>
          <a:xfrm>
            <a:off x="833150" y="1103350"/>
            <a:ext cx="13533000" cy="7701000"/>
          </a:xfrm>
          <a:prstGeom prst="rightArrow">
            <a:avLst>
              <a:gd name="adj1" fmla="val 50000"/>
              <a:gd name="adj2" fmla="val 50000"/>
            </a:avLst>
          </a:prstGeom>
          <a:solidFill>
            <a:srgbClr val="00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Shape 210"/>
          <p:cNvSpPr/>
          <p:nvPr/>
        </p:nvSpPr>
        <p:spPr>
          <a:xfrm>
            <a:off x="833150" y="1103350"/>
            <a:ext cx="13533000" cy="7701000"/>
          </a:xfrm>
          <a:prstGeom prst="rightArrow">
            <a:avLst>
              <a:gd name="adj1" fmla="val 50000"/>
              <a:gd name="adj2" fmla="val 50000"/>
            </a:avLst>
          </a:prstGeom>
          <a:solidFill>
            <a:srgbClr val="00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Shape 215"/>
          <p:cNvSpPr/>
          <p:nvPr/>
        </p:nvSpPr>
        <p:spPr>
          <a:xfrm>
            <a:off x="833150" y="1103350"/>
            <a:ext cx="13533000" cy="7701000"/>
          </a:xfrm>
          <a:prstGeom prst="rightArrow">
            <a:avLst>
              <a:gd name="adj1" fmla="val 50000"/>
              <a:gd name="adj2" fmla="val 50000"/>
            </a:avLst>
          </a:prstGeom>
          <a:solidFill>
            <a:srgbClr val="00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aphicFrame>
        <p:nvGraphicFramePr>
          <p:cNvPr id="220" name="Shape 220"/>
          <p:cNvGraphicFramePr/>
          <p:nvPr/>
        </p:nvGraphicFramePr>
        <p:xfrm>
          <a:off x="952500" y="1105150"/>
          <a:ext cx="3000000" cy="3000000"/>
        </p:xfrm>
        <a:graphic>
          <a:graphicData uri="http://schemas.openxmlformats.org/drawingml/2006/table">
            <a:tbl>
              <a:tblPr>
                <a:noFill/>
                <a:tableStyleId>{95ED8426-B2EF-45A3-932A-2A8366E8B405}</a:tableStyleId>
              </a:tblPr>
              <a:tblGrid>
                <a:gridCol w="6591300">
                  <a:extLst>
                    <a:ext uri="{9D8B030D-6E8A-4147-A177-3AD203B41FA5}">
                      <a16:colId xmlns:a16="http://schemas.microsoft.com/office/drawing/2014/main" val="20000"/>
                    </a:ext>
                  </a:extLst>
                </a:gridCol>
                <a:gridCol w="6591300">
                  <a:extLst>
                    <a:ext uri="{9D8B030D-6E8A-4147-A177-3AD203B41FA5}">
                      <a16:colId xmlns:a16="http://schemas.microsoft.com/office/drawing/2014/main" val="20001"/>
                    </a:ext>
                  </a:extLst>
                </a:gridCol>
              </a:tblGrid>
              <a:tr h="4340525">
                <a:tc>
                  <a:txBody>
                    <a:bodyPr/>
                    <a:lstStyle/>
                    <a:p>
                      <a:pPr lvl="0" algn="ctr" rtl="0">
                        <a:spcBef>
                          <a:spcPts val="0"/>
                        </a:spcBef>
                        <a:buNone/>
                      </a:pPr>
                      <a:r>
                        <a:rPr lang="en" sz="9600">
                          <a:latin typeface="Courier New"/>
                          <a:ea typeface="Courier New"/>
                          <a:cs typeface="Courier New"/>
                          <a:sym typeface="Courier New"/>
                        </a:rPr>
                        <a:t>“Fit” </a:t>
                      </a:r>
                    </a:p>
                  </a:txBody>
                  <a:tcPr marL="91425" marR="91425" marT="91425" marB="91425" anchor="ctr"/>
                </a:tc>
                <a:tc>
                  <a:txBody>
                    <a:bodyPr/>
                    <a:lstStyle/>
                    <a:p>
                      <a:pPr lvl="0" algn="ctr" rtl="0">
                        <a:spcBef>
                          <a:spcPts val="0"/>
                        </a:spcBef>
                        <a:buNone/>
                      </a:pPr>
                      <a:r>
                        <a:rPr lang="en" sz="9600">
                          <a:latin typeface="Courier New"/>
                          <a:ea typeface="Courier New"/>
                          <a:cs typeface="Courier New"/>
                          <a:sym typeface="Courier New"/>
                        </a:rPr>
                        <a:t>“Unfit”</a:t>
                      </a:r>
                    </a:p>
                  </a:txBody>
                  <a:tcPr marL="91425" marR="91425" marT="91425" marB="91425" anchor="ctr"/>
                </a:tc>
                <a:extLst>
                  <a:ext uri="{0D108BD9-81ED-4DB2-BD59-A6C34878D82A}">
                    <a16:rowId xmlns:a16="http://schemas.microsoft.com/office/drawing/2014/main" val="10000"/>
                  </a:ext>
                </a:extLst>
              </a:tr>
              <a:tr h="4340525">
                <a:tc>
                  <a:txBody>
                    <a:bodyPr/>
                    <a:lstStyle/>
                    <a:p>
                      <a:pPr lvl="0" algn="ctr" rtl="0">
                        <a:spcBef>
                          <a:spcPts val="0"/>
                        </a:spcBef>
                        <a:buNone/>
                      </a:pPr>
                      <a:r>
                        <a:rPr lang="en" sz="9600">
                          <a:latin typeface="Courier New"/>
                          <a:ea typeface="Courier New"/>
                          <a:cs typeface="Courier New"/>
                          <a:sym typeface="Courier New"/>
                        </a:rPr>
                        <a:t>“Easy”</a:t>
                      </a:r>
                    </a:p>
                  </a:txBody>
                  <a:tcPr marL="91425" marR="91425" marT="91425" marB="91425" anchor="ctr"/>
                </a:tc>
                <a:tc>
                  <a:txBody>
                    <a:bodyPr/>
                    <a:lstStyle/>
                    <a:p>
                      <a:pPr lvl="0" algn="ctr" rtl="0">
                        <a:spcBef>
                          <a:spcPts val="0"/>
                        </a:spcBef>
                        <a:buNone/>
                      </a:pPr>
                      <a:r>
                        <a:rPr lang="en" sz="9600">
                          <a:latin typeface="Courier New"/>
                          <a:ea typeface="Courier New"/>
                          <a:cs typeface="Courier New"/>
                          <a:sym typeface="Courier New"/>
                        </a:rPr>
                        <a:t>“Hard”</a:t>
                      </a:r>
                    </a:p>
                  </a:txBody>
                  <a:tcPr marL="91425" marR="91425" marT="91425" marB="91425" anchor="ctr"/>
                </a:tc>
                <a:extLst>
                  <a:ext uri="{0D108BD9-81ED-4DB2-BD59-A6C34878D82A}">
                    <a16:rowId xmlns:a16="http://schemas.microsoft.com/office/drawing/2014/main" val="10001"/>
                  </a:ext>
                </a:extLst>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Shape 225"/>
          <p:cNvSpPr/>
          <p:nvPr/>
        </p:nvSpPr>
        <p:spPr>
          <a:xfrm>
            <a:off x="833150" y="1103350"/>
            <a:ext cx="13533000" cy="7701000"/>
          </a:xfrm>
          <a:prstGeom prst="rightArrow">
            <a:avLst>
              <a:gd name="adj1" fmla="val 50000"/>
              <a:gd name="adj2" fmla="val 50000"/>
            </a:avLst>
          </a:prstGeom>
          <a:solidFill>
            <a:srgbClr val="00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Shape 230"/>
          <p:cNvSpPr/>
          <p:nvPr/>
        </p:nvSpPr>
        <p:spPr>
          <a:xfrm>
            <a:off x="833150" y="1103350"/>
            <a:ext cx="13533000" cy="7701000"/>
          </a:xfrm>
          <a:prstGeom prst="rightArrow">
            <a:avLst>
              <a:gd name="adj1" fmla="val 50000"/>
              <a:gd name="adj2" fmla="val 50000"/>
            </a:avLst>
          </a:prstGeom>
          <a:solidFill>
            <a:srgbClr val="00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Shape 235"/>
          <p:cNvSpPr/>
          <p:nvPr/>
        </p:nvSpPr>
        <p:spPr>
          <a:xfrm>
            <a:off x="833150" y="1103350"/>
            <a:ext cx="13533000" cy="7701000"/>
          </a:xfrm>
          <a:prstGeom prst="rightArrow">
            <a:avLst>
              <a:gd name="adj1" fmla="val 50000"/>
              <a:gd name="adj2" fmla="val 50000"/>
            </a:avLst>
          </a:prstGeom>
          <a:solidFill>
            <a:srgbClr val="00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514355" y="414453"/>
            <a:ext cx="14058900" cy="1170900"/>
          </a:xfrm>
          <a:prstGeom prst="rect">
            <a:avLst/>
          </a:prstGeom>
        </p:spPr>
        <p:txBody>
          <a:bodyPr lIns="162875" tIns="162875" rIns="162875" bIns="162875" anchor="t" anchorCtr="0">
            <a:noAutofit/>
          </a:bodyPr>
          <a:lstStyle/>
          <a:p>
            <a:pPr lvl="0">
              <a:spcBef>
                <a:spcPts val="0"/>
              </a:spcBef>
              <a:buNone/>
            </a:pPr>
            <a:r>
              <a:rPr lang="en"/>
              <a:t>YouTube Links </a:t>
            </a:r>
          </a:p>
        </p:txBody>
      </p:sp>
      <p:sp>
        <p:nvSpPr>
          <p:cNvPr id="71" name="Shape 71"/>
          <p:cNvSpPr txBox="1">
            <a:spLocks noGrp="1"/>
          </p:cNvSpPr>
          <p:nvPr>
            <p:ph type="body" idx="1"/>
          </p:nvPr>
        </p:nvSpPr>
        <p:spPr>
          <a:xfrm>
            <a:off x="514300" y="1585350"/>
            <a:ext cx="13851900" cy="8869500"/>
          </a:xfrm>
          <a:prstGeom prst="rect">
            <a:avLst/>
          </a:prstGeom>
        </p:spPr>
        <p:txBody>
          <a:bodyPr lIns="162875" tIns="162875" rIns="162875" bIns="162875" anchor="t" anchorCtr="0">
            <a:noAutofit/>
          </a:bodyPr>
          <a:lstStyle/>
          <a:p>
            <a:pPr lvl="0" rtl="0">
              <a:lnSpc>
                <a:spcPct val="100000"/>
              </a:lnSpc>
              <a:spcBef>
                <a:spcPts val="0"/>
              </a:spcBef>
              <a:spcAft>
                <a:spcPts val="0"/>
              </a:spcAft>
              <a:buNone/>
            </a:pPr>
            <a:r>
              <a:rPr lang="en" sz="2400" b="1">
                <a:latin typeface="Courier New"/>
                <a:ea typeface="Courier New"/>
                <a:cs typeface="Courier New"/>
                <a:sym typeface="Courier New"/>
              </a:rPr>
              <a:t>Skateboarding:</a:t>
            </a:r>
            <a:r>
              <a:rPr lang="en" sz="2400">
                <a:latin typeface="Courier New"/>
                <a:ea typeface="Courier New"/>
                <a:cs typeface="Courier New"/>
                <a:sym typeface="Courier New"/>
              </a:rPr>
              <a:t> 5 easy skateboard tricks for beginners</a:t>
            </a:r>
          </a:p>
          <a:p>
            <a:pPr lvl="0" rtl="0">
              <a:lnSpc>
                <a:spcPct val="100000"/>
              </a:lnSpc>
              <a:spcBef>
                <a:spcPts val="0"/>
              </a:spcBef>
              <a:spcAft>
                <a:spcPts val="0"/>
              </a:spcAft>
              <a:buNone/>
            </a:pPr>
            <a:endParaRPr sz="2400">
              <a:latin typeface="Courier New"/>
              <a:ea typeface="Courier New"/>
              <a:cs typeface="Courier New"/>
              <a:sym typeface="Courier New"/>
            </a:endParaRPr>
          </a:p>
          <a:p>
            <a:pPr lvl="0" rtl="0">
              <a:lnSpc>
                <a:spcPct val="100000"/>
              </a:lnSpc>
              <a:spcBef>
                <a:spcPts val="0"/>
              </a:spcBef>
              <a:spcAft>
                <a:spcPts val="0"/>
              </a:spcAft>
              <a:buNone/>
            </a:pPr>
            <a:r>
              <a:rPr lang="en" sz="2400" u="sng">
                <a:solidFill>
                  <a:schemeClr val="hlink"/>
                </a:solidFill>
                <a:latin typeface="Courier New"/>
                <a:ea typeface="Courier New"/>
                <a:cs typeface="Courier New"/>
                <a:sym typeface="Courier New"/>
                <a:hlinkClick r:id="rId3"/>
              </a:rPr>
              <a:t>https://goo.gl/alqA9i</a:t>
            </a:r>
          </a:p>
          <a:p>
            <a:pPr lvl="0" rtl="0">
              <a:lnSpc>
                <a:spcPct val="100000"/>
              </a:lnSpc>
              <a:spcBef>
                <a:spcPts val="0"/>
              </a:spcBef>
              <a:spcAft>
                <a:spcPts val="0"/>
              </a:spcAft>
              <a:buNone/>
            </a:pPr>
            <a:endParaRPr sz="2400">
              <a:latin typeface="Courier New"/>
              <a:ea typeface="Courier New"/>
              <a:cs typeface="Courier New"/>
              <a:sym typeface="Courier New"/>
            </a:endParaRPr>
          </a:p>
          <a:p>
            <a:pPr lvl="0" rtl="0">
              <a:lnSpc>
                <a:spcPct val="100000"/>
              </a:lnSpc>
              <a:spcBef>
                <a:spcPts val="0"/>
              </a:spcBef>
              <a:spcAft>
                <a:spcPts val="0"/>
              </a:spcAft>
              <a:buNone/>
            </a:pPr>
            <a:endParaRPr sz="2400">
              <a:latin typeface="Courier New"/>
              <a:ea typeface="Courier New"/>
              <a:cs typeface="Courier New"/>
              <a:sym typeface="Courier New"/>
            </a:endParaRPr>
          </a:p>
          <a:p>
            <a:pPr lvl="0" rtl="0">
              <a:lnSpc>
                <a:spcPct val="100000"/>
              </a:lnSpc>
              <a:spcBef>
                <a:spcPts val="0"/>
              </a:spcBef>
              <a:spcAft>
                <a:spcPts val="0"/>
              </a:spcAft>
              <a:buNone/>
            </a:pPr>
            <a:endParaRPr sz="2400">
              <a:latin typeface="Courier New"/>
              <a:ea typeface="Courier New"/>
              <a:cs typeface="Courier New"/>
              <a:sym typeface="Courier New"/>
            </a:endParaRPr>
          </a:p>
          <a:p>
            <a:pPr lvl="0" rtl="0">
              <a:lnSpc>
                <a:spcPct val="100000"/>
              </a:lnSpc>
              <a:spcBef>
                <a:spcPts val="0"/>
              </a:spcBef>
              <a:spcAft>
                <a:spcPts val="0"/>
              </a:spcAft>
              <a:buNone/>
            </a:pPr>
            <a:endParaRPr sz="2400">
              <a:latin typeface="Courier New"/>
              <a:ea typeface="Courier New"/>
              <a:cs typeface="Courier New"/>
              <a:sym typeface="Courier New"/>
            </a:endParaRPr>
          </a:p>
          <a:p>
            <a:pPr lvl="0">
              <a:lnSpc>
                <a:spcPct val="100000"/>
              </a:lnSpc>
              <a:spcBef>
                <a:spcPts val="0"/>
              </a:spcBef>
              <a:spcAft>
                <a:spcPts val="0"/>
              </a:spcAft>
              <a:buClr>
                <a:schemeClr val="dk2"/>
              </a:buClr>
              <a:buSzPct val="45833"/>
              <a:buFont typeface="Arial"/>
              <a:buNone/>
            </a:pPr>
            <a:endParaRPr sz="2400">
              <a:latin typeface="Courier New"/>
              <a:ea typeface="Courier New"/>
              <a:cs typeface="Courier New"/>
              <a:sym typeface="Courier New"/>
            </a:endParaRPr>
          </a:p>
          <a:p>
            <a:pPr lvl="0" rtl="0">
              <a:lnSpc>
                <a:spcPct val="100000"/>
              </a:lnSpc>
              <a:spcBef>
                <a:spcPts val="0"/>
              </a:spcBef>
              <a:spcAft>
                <a:spcPts val="0"/>
              </a:spcAft>
              <a:buNone/>
            </a:pPr>
            <a:endParaRPr sz="2400">
              <a:latin typeface="Courier New"/>
              <a:ea typeface="Courier New"/>
              <a:cs typeface="Courier New"/>
              <a:sym typeface="Courier New"/>
            </a:endParaRPr>
          </a:p>
          <a:p>
            <a:pPr lvl="0" rtl="0">
              <a:lnSpc>
                <a:spcPct val="100000"/>
              </a:lnSpc>
              <a:spcBef>
                <a:spcPts val="0"/>
              </a:spcBef>
              <a:spcAft>
                <a:spcPts val="0"/>
              </a:spcAft>
              <a:buNone/>
            </a:pPr>
            <a:r>
              <a:rPr lang="en" sz="2400" b="1">
                <a:latin typeface="Courier New"/>
                <a:ea typeface="Courier New"/>
                <a:cs typeface="Courier New"/>
                <a:sym typeface="Courier New"/>
              </a:rPr>
              <a:t>Basketball:</a:t>
            </a:r>
            <a:r>
              <a:rPr lang="en" sz="2400">
                <a:latin typeface="Courier New"/>
                <a:ea typeface="Courier New"/>
                <a:cs typeface="Courier New"/>
                <a:sym typeface="Courier New"/>
              </a:rPr>
              <a:t> How to Double Crossover Dribble | Basketball</a:t>
            </a:r>
          </a:p>
          <a:p>
            <a:pPr lvl="0" rtl="0">
              <a:lnSpc>
                <a:spcPct val="100000"/>
              </a:lnSpc>
              <a:spcBef>
                <a:spcPts val="0"/>
              </a:spcBef>
              <a:spcAft>
                <a:spcPts val="0"/>
              </a:spcAft>
              <a:buNone/>
            </a:pPr>
            <a:endParaRPr sz="2400">
              <a:latin typeface="Courier New"/>
              <a:ea typeface="Courier New"/>
              <a:cs typeface="Courier New"/>
              <a:sym typeface="Courier New"/>
            </a:endParaRPr>
          </a:p>
          <a:p>
            <a:pPr lvl="0" rtl="0">
              <a:lnSpc>
                <a:spcPct val="100000"/>
              </a:lnSpc>
              <a:spcBef>
                <a:spcPts val="0"/>
              </a:spcBef>
              <a:spcAft>
                <a:spcPts val="0"/>
              </a:spcAft>
              <a:buNone/>
            </a:pPr>
            <a:r>
              <a:rPr lang="en" sz="2400" u="sng">
                <a:solidFill>
                  <a:schemeClr val="hlink"/>
                </a:solidFill>
                <a:latin typeface="Courier New"/>
                <a:ea typeface="Courier New"/>
                <a:cs typeface="Courier New"/>
                <a:sym typeface="Courier New"/>
                <a:hlinkClick r:id="rId4"/>
              </a:rPr>
              <a:t>https://goo.gl/7xD8Ph</a:t>
            </a:r>
          </a:p>
          <a:p>
            <a:pPr lvl="0" rtl="0">
              <a:lnSpc>
                <a:spcPct val="100000"/>
              </a:lnSpc>
              <a:spcBef>
                <a:spcPts val="0"/>
              </a:spcBef>
              <a:spcAft>
                <a:spcPts val="0"/>
              </a:spcAft>
              <a:buNone/>
            </a:pPr>
            <a:endParaRPr sz="2400">
              <a:latin typeface="Courier New"/>
              <a:ea typeface="Courier New"/>
              <a:cs typeface="Courier New"/>
              <a:sym typeface="Courier New"/>
            </a:endParaRPr>
          </a:p>
          <a:p>
            <a:pPr lvl="0" rtl="0">
              <a:lnSpc>
                <a:spcPct val="100000"/>
              </a:lnSpc>
              <a:spcBef>
                <a:spcPts val="0"/>
              </a:spcBef>
              <a:spcAft>
                <a:spcPts val="0"/>
              </a:spcAft>
              <a:buNone/>
            </a:pPr>
            <a:endParaRPr sz="2400">
              <a:latin typeface="Courier New"/>
              <a:ea typeface="Courier New"/>
              <a:cs typeface="Courier New"/>
              <a:sym typeface="Courier New"/>
            </a:endParaRPr>
          </a:p>
          <a:p>
            <a:pPr lvl="0" rtl="0">
              <a:lnSpc>
                <a:spcPct val="100000"/>
              </a:lnSpc>
              <a:spcBef>
                <a:spcPts val="0"/>
              </a:spcBef>
              <a:spcAft>
                <a:spcPts val="0"/>
              </a:spcAft>
              <a:buNone/>
            </a:pPr>
            <a:endParaRPr sz="2400">
              <a:latin typeface="Courier New"/>
              <a:ea typeface="Courier New"/>
              <a:cs typeface="Courier New"/>
              <a:sym typeface="Courier New"/>
            </a:endParaRPr>
          </a:p>
          <a:p>
            <a:pPr lvl="0" rtl="0">
              <a:lnSpc>
                <a:spcPct val="100000"/>
              </a:lnSpc>
              <a:spcBef>
                <a:spcPts val="0"/>
              </a:spcBef>
              <a:spcAft>
                <a:spcPts val="0"/>
              </a:spcAft>
              <a:buNone/>
            </a:pPr>
            <a:endParaRPr sz="2400">
              <a:latin typeface="Courier New"/>
              <a:ea typeface="Courier New"/>
              <a:cs typeface="Courier New"/>
              <a:sym typeface="Courier New"/>
            </a:endParaRPr>
          </a:p>
          <a:p>
            <a:pPr lvl="0" algn="l">
              <a:lnSpc>
                <a:spcPct val="100000"/>
              </a:lnSpc>
              <a:spcBef>
                <a:spcPts val="0"/>
              </a:spcBef>
              <a:spcAft>
                <a:spcPts val="0"/>
              </a:spcAft>
              <a:buClr>
                <a:schemeClr val="dk2"/>
              </a:buClr>
              <a:buSzPct val="45833"/>
              <a:buFont typeface="Arial"/>
              <a:buNone/>
            </a:pPr>
            <a:endParaRPr sz="2400">
              <a:latin typeface="Courier New"/>
              <a:ea typeface="Courier New"/>
              <a:cs typeface="Courier New"/>
              <a:sym typeface="Courier New"/>
            </a:endParaRPr>
          </a:p>
          <a:p>
            <a:pPr lvl="0" rtl="0">
              <a:lnSpc>
                <a:spcPct val="100000"/>
              </a:lnSpc>
              <a:spcBef>
                <a:spcPts val="0"/>
              </a:spcBef>
              <a:spcAft>
                <a:spcPts val="0"/>
              </a:spcAft>
              <a:buNone/>
            </a:pPr>
            <a:r>
              <a:rPr lang="en" sz="2400" b="1">
                <a:latin typeface="Courier New"/>
                <a:ea typeface="Courier New"/>
                <a:cs typeface="Courier New"/>
                <a:sym typeface="Courier New"/>
              </a:rPr>
              <a:t>Back palm Card trick:</a:t>
            </a:r>
            <a:r>
              <a:rPr lang="en" sz="2400">
                <a:latin typeface="Courier New"/>
                <a:ea typeface="Courier New"/>
                <a:cs typeface="Courier New"/>
                <a:sym typeface="Courier New"/>
              </a:rPr>
              <a:t> How To Back Palm A Card</a:t>
            </a:r>
          </a:p>
          <a:p>
            <a:pPr lvl="0" rtl="0">
              <a:lnSpc>
                <a:spcPct val="100000"/>
              </a:lnSpc>
              <a:spcBef>
                <a:spcPts val="0"/>
              </a:spcBef>
              <a:spcAft>
                <a:spcPts val="0"/>
              </a:spcAft>
              <a:buNone/>
            </a:pPr>
            <a:endParaRPr sz="2400">
              <a:latin typeface="Courier New"/>
              <a:ea typeface="Courier New"/>
              <a:cs typeface="Courier New"/>
              <a:sym typeface="Courier New"/>
            </a:endParaRPr>
          </a:p>
          <a:p>
            <a:pPr lvl="0" rtl="0">
              <a:lnSpc>
                <a:spcPct val="100000"/>
              </a:lnSpc>
              <a:spcBef>
                <a:spcPts val="0"/>
              </a:spcBef>
              <a:spcAft>
                <a:spcPts val="0"/>
              </a:spcAft>
              <a:buNone/>
            </a:pPr>
            <a:r>
              <a:rPr lang="en" sz="2400" u="sng">
                <a:solidFill>
                  <a:schemeClr val="hlink"/>
                </a:solidFill>
                <a:latin typeface="Courier New"/>
                <a:ea typeface="Courier New"/>
                <a:cs typeface="Courier New"/>
                <a:sym typeface="Courier New"/>
                <a:hlinkClick r:id="rId5"/>
              </a:rPr>
              <a:t>https://goo.gl/6ZhjjG</a:t>
            </a:r>
          </a:p>
          <a:p>
            <a:pPr lvl="0" algn="l">
              <a:lnSpc>
                <a:spcPct val="100000"/>
              </a:lnSpc>
              <a:spcBef>
                <a:spcPts val="0"/>
              </a:spcBef>
              <a:spcAft>
                <a:spcPts val="0"/>
              </a:spcAft>
              <a:buClr>
                <a:schemeClr val="dk2"/>
              </a:buClr>
              <a:buSzPct val="45833"/>
              <a:buFont typeface="Arial"/>
              <a:buNone/>
            </a:pPr>
            <a:endParaRPr sz="2400">
              <a:latin typeface="Arial"/>
              <a:ea typeface="Arial"/>
              <a:cs typeface="Arial"/>
              <a:sym typeface="Arial"/>
            </a:endParaRPr>
          </a:p>
        </p:txBody>
      </p:sp>
      <p:pic>
        <p:nvPicPr>
          <p:cNvPr id="72" name="Shape 72" descr="QR Skateboarding.png"/>
          <p:cNvPicPr preferRelativeResize="0"/>
          <p:nvPr/>
        </p:nvPicPr>
        <p:blipFill>
          <a:blip r:embed="rId6">
            <a:alphaModFix/>
          </a:blip>
          <a:stretch>
            <a:fillRect/>
          </a:stretch>
        </p:blipFill>
        <p:spPr>
          <a:xfrm>
            <a:off x="9870473" y="2521975"/>
            <a:ext cx="2258400" cy="2258400"/>
          </a:xfrm>
          <a:prstGeom prst="rect">
            <a:avLst/>
          </a:prstGeom>
          <a:noFill/>
          <a:ln>
            <a:noFill/>
          </a:ln>
        </p:spPr>
      </p:pic>
      <p:pic>
        <p:nvPicPr>
          <p:cNvPr id="73" name="Shape 73" descr="QR Code Basketball .png"/>
          <p:cNvPicPr preferRelativeResize="0"/>
          <p:nvPr/>
        </p:nvPicPr>
        <p:blipFill>
          <a:blip r:embed="rId7">
            <a:alphaModFix/>
          </a:blip>
          <a:stretch>
            <a:fillRect/>
          </a:stretch>
        </p:blipFill>
        <p:spPr>
          <a:xfrm>
            <a:off x="9870475" y="5359150"/>
            <a:ext cx="2258400" cy="2258400"/>
          </a:xfrm>
          <a:prstGeom prst="rect">
            <a:avLst/>
          </a:prstGeom>
          <a:noFill/>
          <a:ln>
            <a:noFill/>
          </a:ln>
        </p:spPr>
      </p:pic>
      <p:pic>
        <p:nvPicPr>
          <p:cNvPr id="74" name="Shape 74" descr="QR Code Card trick .png"/>
          <p:cNvPicPr preferRelativeResize="0"/>
          <p:nvPr/>
        </p:nvPicPr>
        <p:blipFill>
          <a:blip r:embed="rId8">
            <a:alphaModFix/>
          </a:blip>
          <a:stretch>
            <a:fillRect/>
          </a:stretch>
        </p:blipFill>
        <p:spPr>
          <a:xfrm>
            <a:off x="9870475" y="8196325"/>
            <a:ext cx="2258400" cy="225840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Shape 240"/>
          <p:cNvSpPr/>
          <p:nvPr/>
        </p:nvSpPr>
        <p:spPr>
          <a:xfrm>
            <a:off x="833150" y="1103350"/>
            <a:ext cx="13533000" cy="7701000"/>
          </a:xfrm>
          <a:prstGeom prst="rightArrow">
            <a:avLst>
              <a:gd name="adj1" fmla="val 50000"/>
              <a:gd name="adj2" fmla="val 50000"/>
            </a:avLst>
          </a:prstGeom>
          <a:solidFill>
            <a:srgbClr val="00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graphicFrame>
        <p:nvGraphicFramePr>
          <p:cNvPr id="245" name="Shape 245"/>
          <p:cNvGraphicFramePr/>
          <p:nvPr/>
        </p:nvGraphicFramePr>
        <p:xfrm>
          <a:off x="952500" y="1105150"/>
          <a:ext cx="3000000" cy="3000000"/>
        </p:xfrm>
        <a:graphic>
          <a:graphicData uri="http://schemas.openxmlformats.org/drawingml/2006/table">
            <a:tbl>
              <a:tblPr>
                <a:noFill/>
                <a:tableStyleId>{95ED8426-B2EF-45A3-932A-2A8366E8B405}</a:tableStyleId>
              </a:tblPr>
              <a:tblGrid>
                <a:gridCol w="6591300">
                  <a:extLst>
                    <a:ext uri="{9D8B030D-6E8A-4147-A177-3AD203B41FA5}">
                      <a16:colId xmlns:a16="http://schemas.microsoft.com/office/drawing/2014/main" val="20000"/>
                    </a:ext>
                  </a:extLst>
                </a:gridCol>
                <a:gridCol w="6591300">
                  <a:extLst>
                    <a:ext uri="{9D8B030D-6E8A-4147-A177-3AD203B41FA5}">
                      <a16:colId xmlns:a16="http://schemas.microsoft.com/office/drawing/2014/main" val="20001"/>
                    </a:ext>
                  </a:extLst>
                </a:gridCol>
              </a:tblGrid>
              <a:tr h="4340525">
                <a:tc>
                  <a:txBody>
                    <a:bodyPr/>
                    <a:lstStyle/>
                    <a:p>
                      <a:pPr lvl="0" algn="ctr" rtl="0">
                        <a:spcBef>
                          <a:spcPts val="0"/>
                        </a:spcBef>
                        <a:buNone/>
                      </a:pPr>
                      <a:r>
                        <a:rPr lang="en" sz="9600">
                          <a:latin typeface="Courier New"/>
                          <a:ea typeface="Courier New"/>
                          <a:cs typeface="Courier New"/>
                          <a:sym typeface="Courier New"/>
                        </a:rPr>
                        <a:t>“Fit” </a:t>
                      </a:r>
                    </a:p>
                  </a:txBody>
                  <a:tcPr marL="91425" marR="91425" marT="91425" marB="91425" anchor="ctr"/>
                </a:tc>
                <a:tc>
                  <a:txBody>
                    <a:bodyPr/>
                    <a:lstStyle/>
                    <a:p>
                      <a:pPr lvl="0" algn="ctr" rtl="0">
                        <a:spcBef>
                          <a:spcPts val="0"/>
                        </a:spcBef>
                        <a:buNone/>
                      </a:pPr>
                      <a:r>
                        <a:rPr lang="en" sz="9600">
                          <a:latin typeface="Courier New"/>
                          <a:ea typeface="Courier New"/>
                          <a:cs typeface="Courier New"/>
                          <a:sym typeface="Courier New"/>
                        </a:rPr>
                        <a:t>“Unfit”</a:t>
                      </a:r>
                    </a:p>
                  </a:txBody>
                  <a:tcPr marL="91425" marR="91425" marT="91425" marB="91425" anchor="ctr"/>
                </a:tc>
                <a:extLst>
                  <a:ext uri="{0D108BD9-81ED-4DB2-BD59-A6C34878D82A}">
                    <a16:rowId xmlns:a16="http://schemas.microsoft.com/office/drawing/2014/main" val="10000"/>
                  </a:ext>
                </a:extLst>
              </a:tr>
              <a:tr h="4340525">
                <a:tc>
                  <a:txBody>
                    <a:bodyPr/>
                    <a:lstStyle/>
                    <a:p>
                      <a:pPr lvl="0" algn="ctr" rtl="0">
                        <a:spcBef>
                          <a:spcPts val="0"/>
                        </a:spcBef>
                        <a:buNone/>
                      </a:pPr>
                      <a:r>
                        <a:rPr lang="en" sz="9600">
                          <a:latin typeface="Courier New"/>
                          <a:ea typeface="Courier New"/>
                          <a:cs typeface="Courier New"/>
                          <a:sym typeface="Courier New"/>
                        </a:rPr>
                        <a:t>“Easy”</a:t>
                      </a:r>
                    </a:p>
                  </a:txBody>
                  <a:tcPr marL="91425" marR="91425" marT="91425" marB="91425" anchor="ctr"/>
                </a:tc>
                <a:tc>
                  <a:txBody>
                    <a:bodyPr/>
                    <a:lstStyle/>
                    <a:p>
                      <a:pPr lvl="0" algn="ctr" rtl="0">
                        <a:spcBef>
                          <a:spcPts val="0"/>
                        </a:spcBef>
                        <a:buNone/>
                      </a:pPr>
                      <a:r>
                        <a:rPr lang="en" sz="9600">
                          <a:latin typeface="Courier New"/>
                          <a:ea typeface="Courier New"/>
                          <a:cs typeface="Courier New"/>
                          <a:sym typeface="Courier New"/>
                        </a:rPr>
                        <a:t>“Hard”</a:t>
                      </a:r>
                    </a:p>
                  </a:txBody>
                  <a:tcPr marL="91425" marR="91425" marT="91425" marB="91425" anchor="ctr"/>
                </a:tc>
                <a:extLst>
                  <a:ext uri="{0D108BD9-81ED-4DB2-BD59-A6C34878D82A}">
                    <a16:rowId xmlns:a16="http://schemas.microsoft.com/office/drawing/2014/main" val="10001"/>
                  </a:ext>
                </a:extLst>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Shape 250"/>
          <p:cNvSpPr/>
          <p:nvPr/>
        </p:nvSpPr>
        <p:spPr>
          <a:xfrm>
            <a:off x="833150" y="1103350"/>
            <a:ext cx="13533000" cy="7701000"/>
          </a:xfrm>
          <a:prstGeom prst="rightArrow">
            <a:avLst>
              <a:gd name="adj1" fmla="val 50000"/>
              <a:gd name="adj2" fmla="val 50000"/>
            </a:avLst>
          </a:prstGeom>
          <a:solidFill>
            <a:srgbClr val="00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Shape 255"/>
          <p:cNvSpPr/>
          <p:nvPr/>
        </p:nvSpPr>
        <p:spPr>
          <a:xfrm>
            <a:off x="833150" y="1103350"/>
            <a:ext cx="13533000" cy="7701000"/>
          </a:xfrm>
          <a:prstGeom prst="rightArrow">
            <a:avLst>
              <a:gd name="adj1" fmla="val 50000"/>
              <a:gd name="adj2" fmla="val 50000"/>
            </a:avLst>
          </a:prstGeom>
          <a:solidFill>
            <a:srgbClr val="00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Shape 260"/>
          <p:cNvSpPr/>
          <p:nvPr/>
        </p:nvSpPr>
        <p:spPr>
          <a:xfrm>
            <a:off x="833150" y="1103350"/>
            <a:ext cx="13533000" cy="7701000"/>
          </a:xfrm>
          <a:prstGeom prst="rightArrow">
            <a:avLst>
              <a:gd name="adj1" fmla="val 50000"/>
              <a:gd name="adj2" fmla="val 50000"/>
            </a:avLst>
          </a:prstGeom>
          <a:solidFill>
            <a:srgbClr val="00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Shape 265"/>
          <p:cNvSpPr/>
          <p:nvPr/>
        </p:nvSpPr>
        <p:spPr>
          <a:xfrm>
            <a:off x="833150" y="1103350"/>
            <a:ext cx="13533000" cy="7701000"/>
          </a:xfrm>
          <a:prstGeom prst="rightArrow">
            <a:avLst>
              <a:gd name="adj1" fmla="val 50000"/>
              <a:gd name="adj2" fmla="val 50000"/>
            </a:avLst>
          </a:prstGeom>
          <a:solidFill>
            <a:srgbClr val="00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graphicFrame>
        <p:nvGraphicFramePr>
          <p:cNvPr id="270" name="Shape 270"/>
          <p:cNvGraphicFramePr/>
          <p:nvPr/>
        </p:nvGraphicFramePr>
        <p:xfrm>
          <a:off x="952500" y="1105150"/>
          <a:ext cx="3000000" cy="3000000"/>
        </p:xfrm>
        <a:graphic>
          <a:graphicData uri="http://schemas.openxmlformats.org/drawingml/2006/table">
            <a:tbl>
              <a:tblPr>
                <a:noFill/>
                <a:tableStyleId>{95ED8426-B2EF-45A3-932A-2A8366E8B405}</a:tableStyleId>
              </a:tblPr>
              <a:tblGrid>
                <a:gridCol w="6591300">
                  <a:extLst>
                    <a:ext uri="{9D8B030D-6E8A-4147-A177-3AD203B41FA5}">
                      <a16:colId xmlns:a16="http://schemas.microsoft.com/office/drawing/2014/main" val="20000"/>
                    </a:ext>
                  </a:extLst>
                </a:gridCol>
                <a:gridCol w="6591300">
                  <a:extLst>
                    <a:ext uri="{9D8B030D-6E8A-4147-A177-3AD203B41FA5}">
                      <a16:colId xmlns:a16="http://schemas.microsoft.com/office/drawing/2014/main" val="20001"/>
                    </a:ext>
                  </a:extLst>
                </a:gridCol>
              </a:tblGrid>
              <a:tr h="4340525">
                <a:tc>
                  <a:txBody>
                    <a:bodyPr/>
                    <a:lstStyle/>
                    <a:p>
                      <a:pPr lvl="0" algn="ctr" rtl="0">
                        <a:spcBef>
                          <a:spcPts val="0"/>
                        </a:spcBef>
                        <a:buNone/>
                      </a:pPr>
                      <a:r>
                        <a:rPr lang="en" sz="9600">
                          <a:latin typeface="Courier New"/>
                          <a:ea typeface="Courier New"/>
                          <a:cs typeface="Courier New"/>
                          <a:sym typeface="Courier New"/>
                        </a:rPr>
                        <a:t>“Fit” </a:t>
                      </a:r>
                    </a:p>
                  </a:txBody>
                  <a:tcPr marL="91425" marR="91425" marT="91425" marB="91425" anchor="ctr"/>
                </a:tc>
                <a:tc>
                  <a:txBody>
                    <a:bodyPr/>
                    <a:lstStyle/>
                    <a:p>
                      <a:pPr lvl="0" algn="ctr" rtl="0">
                        <a:spcBef>
                          <a:spcPts val="0"/>
                        </a:spcBef>
                        <a:buNone/>
                      </a:pPr>
                      <a:r>
                        <a:rPr lang="en" sz="9600">
                          <a:latin typeface="Courier New"/>
                          <a:ea typeface="Courier New"/>
                          <a:cs typeface="Courier New"/>
                          <a:sym typeface="Courier New"/>
                        </a:rPr>
                        <a:t>“Unfit”</a:t>
                      </a:r>
                    </a:p>
                  </a:txBody>
                  <a:tcPr marL="91425" marR="91425" marT="91425" marB="91425" anchor="ctr"/>
                </a:tc>
                <a:extLst>
                  <a:ext uri="{0D108BD9-81ED-4DB2-BD59-A6C34878D82A}">
                    <a16:rowId xmlns:a16="http://schemas.microsoft.com/office/drawing/2014/main" val="10000"/>
                  </a:ext>
                </a:extLst>
              </a:tr>
              <a:tr h="4340525">
                <a:tc>
                  <a:txBody>
                    <a:bodyPr/>
                    <a:lstStyle/>
                    <a:p>
                      <a:pPr lvl="0" algn="ctr" rtl="0">
                        <a:spcBef>
                          <a:spcPts val="0"/>
                        </a:spcBef>
                        <a:buNone/>
                      </a:pPr>
                      <a:r>
                        <a:rPr lang="en" sz="9600">
                          <a:latin typeface="Courier New"/>
                          <a:ea typeface="Courier New"/>
                          <a:cs typeface="Courier New"/>
                          <a:sym typeface="Courier New"/>
                        </a:rPr>
                        <a:t>“Easy”</a:t>
                      </a:r>
                    </a:p>
                  </a:txBody>
                  <a:tcPr marL="91425" marR="91425" marT="91425" marB="91425" anchor="ctr"/>
                </a:tc>
                <a:tc>
                  <a:txBody>
                    <a:bodyPr/>
                    <a:lstStyle/>
                    <a:p>
                      <a:pPr lvl="0" algn="ctr" rtl="0">
                        <a:spcBef>
                          <a:spcPts val="0"/>
                        </a:spcBef>
                        <a:buNone/>
                      </a:pPr>
                      <a:r>
                        <a:rPr lang="en" sz="9600">
                          <a:latin typeface="Courier New"/>
                          <a:ea typeface="Courier New"/>
                          <a:cs typeface="Courier New"/>
                          <a:sym typeface="Courier New"/>
                        </a:rPr>
                        <a:t>“Hard”</a:t>
                      </a:r>
                    </a:p>
                  </a:txBody>
                  <a:tcPr marL="91425" marR="91425" marT="91425" marB="91425" anchor="ctr"/>
                </a:tc>
                <a:extLst>
                  <a:ext uri="{0D108BD9-81ED-4DB2-BD59-A6C34878D82A}">
                    <a16:rowId xmlns:a16="http://schemas.microsoft.com/office/drawing/2014/main" val="10001"/>
                  </a:ext>
                </a:extLst>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Shape 275"/>
          <p:cNvSpPr/>
          <p:nvPr/>
        </p:nvSpPr>
        <p:spPr>
          <a:xfrm>
            <a:off x="833150" y="1103350"/>
            <a:ext cx="13533000" cy="7701000"/>
          </a:xfrm>
          <a:prstGeom prst="rightArrow">
            <a:avLst>
              <a:gd name="adj1" fmla="val 50000"/>
              <a:gd name="adj2" fmla="val 50000"/>
            </a:avLst>
          </a:prstGeom>
          <a:solidFill>
            <a:srgbClr val="00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Shape 280"/>
          <p:cNvSpPr/>
          <p:nvPr/>
        </p:nvSpPr>
        <p:spPr>
          <a:xfrm>
            <a:off x="833150" y="1103350"/>
            <a:ext cx="13533000" cy="7701000"/>
          </a:xfrm>
          <a:prstGeom prst="rightArrow">
            <a:avLst>
              <a:gd name="adj1" fmla="val 50000"/>
              <a:gd name="adj2" fmla="val 50000"/>
            </a:avLst>
          </a:prstGeom>
          <a:solidFill>
            <a:srgbClr val="00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Shape 285"/>
          <p:cNvSpPr/>
          <p:nvPr/>
        </p:nvSpPr>
        <p:spPr>
          <a:xfrm>
            <a:off x="833150" y="1103350"/>
            <a:ext cx="13533000" cy="7701000"/>
          </a:xfrm>
          <a:prstGeom prst="rightArrow">
            <a:avLst>
              <a:gd name="adj1" fmla="val 50000"/>
              <a:gd name="adj2" fmla="val 50000"/>
            </a:avLst>
          </a:prstGeom>
          <a:solidFill>
            <a:srgbClr val="00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514300" y="472873"/>
            <a:ext cx="14058900" cy="1607700"/>
          </a:xfrm>
          <a:prstGeom prst="rect">
            <a:avLst/>
          </a:prstGeom>
        </p:spPr>
        <p:txBody>
          <a:bodyPr lIns="162875" tIns="162875" rIns="162875" bIns="162875" anchor="t" anchorCtr="0">
            <a:noAutofit/>
          </a:bodyPr>
          <a:lstStyle/>
          <a:p>
            <a:pPr lvl="0" algn="ctr">
              <a:spcBef>
                <a:spcPts val="0"/>
              </a:spcBef>
              <a:buNone/>
            </a:pPr>
            <a:r>
              <a:rPr lang="en" sz="4800"/>
              <a:t>What might be the  ‘Positives’ and the ‘Negatives’ of this model? </a:t>
            </a:r>
          </a:p>
        </p:txBody>
      </p:sp>
      <p:sp>
        <p:nvSpPr>
          <p:cNvPr id="80" name="Shape 80"/>
          <p:cNvSpPr txBox="1">
            <a:spLocks noGrp="1"/>
          </p:cNvSpPr>
          <p:nvPr>
            <p:ph type="body" idx="1"/>
          </p:nvPr>
        </p:nvSpPr>
        <p:spPr>
          <a:xfrm>
            <a:off x="514305" y="2522946"/>
            <a:ext cx="6599700" cy="6817800"/>
          </a:xfrm>
          <a:prstGeom prst="rect">
            <a:avLst/>
          </a:prstGeom>
          <a:ln w="38100" cap="flat" cmpd="sng">
            <a:solidFill>
              <a:srgbClr val="000000"/>
            </a:solidFill>
            <a:prstDash val="solid"/>
            <a:round/>
            <a:headEnd type="none" w="med" len="med"/>
            <a:tailEnd type="none" w="med" len="med"/>
          </a:ln>
        </p:spPr>
        <p:txBody>
          <a:bodyPr lIns="162875" tIns="162875" rIns="162875" bIns="162875" anchor="t" anchorCtr="0">
            <a:noAutofit/>
          </a:bodyPr>
          <a:lstStyle/>
          <a:p>
            <a:pPr lvl="0">
              <a:spcBef>
                <a:spcPts val="0"/>
              </a:spcBef>
              <a:buNone/>
            </a:pPr>
            <a:r>
              <a:rPr lang="en"/>
              <a:t>Positives </a:t>
            </a:r>
          </a:p>
        </p:txBody>
      </p:sp>
      <p:sp>
        <p:nvSpPr>
          <p:cNvPr id="81" name="Shape 81"/>
          <p:cNvSpPr txBox="1">
            <a:spLocks noGrp="1"/>
          </p:cNvSpPr>
          <p:nvPr>
            <p:ph type="body" idx="2"/>
          </p:nvPr>
        </p:nvSpPr>
        <p:spPr>
          <a:xfrm>
            <a:off x="7973460" y="2522946"/>
            <a:ext cx="6599700" cy="6817800"/>
          </a:xfrm>
          <a:prstGeom prst="rect">
            <a:avLst/>
          </a:prstGeom>
          <a:ln w="38100" cap="flat" cmpd="sng">
            <a:solidFill>
              <a:srgbClr val="000000"/>
            </a:solidFill>
            <a:prstDash val="solid"/>
            <a:round/>
            <a:headEnd type="none" w="med" len="med"/>
            <a:tailEnd type="none" w="med" len="med"/>
          </a:ln>
        </p:spPr>
        <p:txBody>
          <a:bodyPr lIns="162875" tIns="162875" rIns="162875" bIns="162875" anchor="t" anchorCtr="0">
            <a:noAutofit/>
          </a:bodyPr>
          <a:lstStyle/>
          <a:p>
            <a:pPr lvl="0" algn="ctr">
              <a:spcBef>
                <a:spcPts val="0"/>
              </a:spcBef>
              <a:buNone/>
            </a:pPr>
            <a:r>
              <a:rPr lang="en"/>
              <a:t>Negatives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Shape 290"/>
          <p:cNvSpPr/>
          <p:nvPr/>
        </p:nvSpPr>
        <p:spPr>
          <a:xfrm>
            <a:off x="833150" y="1103350"/>
            <a:ext cx="13533000" cy="7701000"/>
          </a:xfrm>
          <a:prstGeom prst="rightArrow">
            <a:avLst>
              <a:gd name="adj1" fmla="val 50000"/>
              <a:gd name="adj2" fmla="val 50000"/>
            </a:avLst>
          </a:prstGeom>
          <a:solidFill>
            <a:srgbClr val="00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Shape 295"/>
          <p:cNvSpPr txBox="1">
            <a:spLocks noGrp="1"/>
          </p:cNvSpPr>
          <p:nvPr>
            <p:ph type="ctrTitle"/>
          </p:nvPr>
        </p:nvSpPr>
        <p:spPr>
          <a:xfrm>
            <a:off x="568012" y="2870093"/>
            <a:ext cx="13951500" cy="4389000"/>
          </a:xfrm>
          <a:prstGeom prst="rect">
            <a:avLst/>
          </a:prstGeom>
        </p:spPr>
        <p:txBody>
          <a:bodyPr lIns="162875" tIns="162875" rIns="162875" bIns="162875" anchor="ctr" anchorCtr="0">
            <a:noAutofit/>
          </a:bodyPr>
          <a:lstStyle/>
          <a:p>
            <a:pPr lvl="0" rtl="0">
              <a:lnSpc>
                <a:spcPct val="115000"/>
              </a:lnSpc>
              <a:spcBef>
                <a:spcPts val="0"/>
              </a:spcBef>
              <a:buNone/>
            </a:pPr>
            <a:r>
              <a:rPr lang="en" sz="10700">
                <a:latin typeface="Amatic SC"/>
                <a:ea typeface="Amatic SC"/>
                <a:cs typeface="Amatic SC"/>
                <a:sym typeface="Amatic SC"/>
              </a:rPr>
              <a:t>Station Four: One size fits all</a:t>
            </a:r>
          </a:p>
        </p:txBody>
      </p:sp>
      <p:sp>
        <p:nvSpPr>
          <p:cNvPr id="296" name="Shape 296"/>
          <p:cNvSpPr txBox="1">
            <a:spLocks noGrp="1"/>
          </p:cNvSpPr>
          <p:nvPr>
            <p:ph type="subTitle" idx="1"/>
          </p:nvPr>
        </p:nvSpPr>
        <p:spPr>
          <a:xfrm>
            <a:off x="568012" y="7259106"/>
            <a:ext cx="8101800" cy="1181400"/>
          </a:xfrm>
          <a:prstGeom prst="rect">
            <a:avLst/>
          </a:prstGeom>
        </p:spPr>
        <p:txBody>
          <a:bodyPr lIns="162875" tIns="162875" rIns="162875" bIns="162875" anchor="ctr" anchorCtr="0">
            <a:noAutofit/>
          </a:bodyPr>
          <a:lstStyle/>
          <a:p>
            <a:pPr lvl="0">
              <a:spcBef>
                <a:spcPts val="0"/>
              </a:spcBef>
              <a:buNone/>
            </a:pPr>
            <a:r>
              <a:rPr lang="en"/>
              <a:t>Does one size fit all?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Shape 301"/>
          <p:cNvSpPr txBox="1">
            <a:spLocks noGrp="1"/>
          </p:cNvSpPr>
          <p:nvPr>
            <p:ph type="title"/>
          </p:nvPr>
        </p:nvSpPr>
        <p:spPr>
          <a:xfrm>
            <a:off x="514300" y="274100"/>
            <a:ext cx="13806600" cy="1183200"/>
          </a:xfrm>
          <a:prstGeom prst="rect">
            <a:avLst/>
          </a:prstGeom>
        </p:spPr>
        <p:txBody>
          <a:bodyPr lIns="162875" tIns="162875" rIns="162875" bIns="162875" anchor="b" anchorCtr="0">
            <a:noAutofit/>
          </a:bodyPr>
          <a:lstStyle/>
          <a:p>
            <a:pPr lvl="0" rtl="0">
              <a:spcBef>
                <a:spcPts val="0"/>
              </a:spcBef>
              <a:buNone/>
            </a:pPr>
            <a:r>
              <a:rPr lang="en"/>
              <a:t>Station Four: What do we do? </a:t>
            </a:r>
          </a:p>
        </p:txBody>
      </p:sp>
      <p:sp>
        <p:nvSpPr>
          <p:cNvPr id="302" name="Shape 302"/>
          <p:cNvSpPr txBox="1">
            <a:spLocks noGrp="1"/>
          </p:cNvSpPr>
          <p:nvPr>
            <p:ph type="body" idx="1"/>
          </p:nvPr>
        </p:nvSpPr>
        <p:spPr>
          <a:xfrm>
            <a:off x="514300" y="1581750"/>
            <a:ext cx="13806600" cy="8286000"/>
          </a:xfrm>
          <a:prstGeom prst="rect">
            <a:avLst/>
          </a:prstGeom>
        </p:spPr>
        <p:txBody>
          <a:bodyPr lIns="162875" tIns="162875" rIns="162875" bIns="162875" anchor="t" anchorCtr="0">
            <a:noAutofit/>
          </a:bodyPr>
          <a:lstStyle/>
          <a:p>
            <a:pPr lvl="0" rtl="0">
              <a:spcBef>
                <a:spcPts val="0"/>
              </a:spcBef>
              <a:buNone/>
            </a:pPr>
            <a:r>
              <a:rPr lang="en" sz="3600">
                <a:latin typeface="Amatic SC"/>
                <a:ea typeface="Amatic SC"/>
                <a:cs typeface="Amatic SC"/>
                <a:sym typeface="Amatic SC"/>
              </a:rPr>
              <a:t>Consider the big picture question:</a:t>
            </a:r>
            <a:r>
              <a:rPr lang="en" sz="3600">
                <a:solidFill>
                  <a:srgbClr val="000000"/>
                </a:solidFill>
                <a:latin typeface="Amatic SC"/>
                <a:ea typeface="Amatic SC"/>
                <a:cs typeface="Amatic SC"/>
                <a:sym typeface="Amatic SC"/>
              </a:rPr>
              <a:t> </a:t>
            </a:r>
          </a:p>
          <a:p>
            <a:pPr lvl="0" algn="ctr" rtl="0">
              <a:lnSpc>
                <a:spcPct val="100000"/>
              </a:lnSpc>
              <a:spcBef>
                <a:spcPts val="0"/>
              </a:spcBef>
              <a:spcAft>
                <a:spcPts val="0"/>
              </a:spcAft>
              <a:buNone/>
            </a:pPr>
            <a:r>
              <a:rPr lang="en" sz="4300" b="1">
                <a:solidFill>
                  <a:srgbClr val="000000"/>
                </a:solidFill>
                <a:latin typeface="Montserrat"/>
                <a:ea typeface="Montserrat"/>
                <a:cs typeface="Montserrat"/>
                <a:sym typeface="Montserrat"/>
              </a:rPr>
              <a:t>Does one size fit all? </a:t>
            </a:r>
          </a:p>
          <a:p>
            <a:pPr lvl="0" algn="l" rtl="0">
              <a:lnSpc>
                <a:spcPct val="100000"/>
              </a:lnSpc>
              <a:spcBef>
                <a:spcPts val="0"/>
              </a:spcBef>
              <a:spcAft>
                <a:spcPts val="0"/>
              </a:spcAft>
              <a:buNone/>
            </a:pPr>
            <a:endParaRPr sz="3200" b="1">
              <a:latin typeface="Montserrat"/>
              <a:ea typeface="Montserrat"/>
              <a:cs typeface="Montserrat"/>
              <a:sym typeface="Montserrat"/>
            </a:endParaRPr>
          </a:p>
          <a:p>
            <a:pPr marL="457200" lvl="0" indent="-457200" rtl="0">
              <a:lnSpc>
                <a:spcPct val="150000"/>
              </a:lnSpc>
              <a:spcBef>
                <a:spcPts val="0"/>
              </a:spcBef>
              <a:spcAft>
                <a:spcPts val="0"/>
              </a:spcAft>
              <a:buSzPct val="100000"/>
              <a:buFont typeface="Amatic SC"/>
              <a:buAutoNum type="arabicPeriod"/>
            </a:pPr>
            <a:r>
              <a:rPr lang="en" sz="3600">
                <a:latin typeface="Amatic SC"/>
                <a:ea typeface="Amatic SC"/>
                <a:cs typeface="Amatic SC"/>
                <a:sym typeface="Amatic SC"/>
              </a:rPr>
              <a:t>With the person next to you share the first idea that comes to mind.</a:t>
            </a:r>
          </a:p>
          <a:p>
            <a:pPr marL="457200" lvl="0" indent="-457200" rtl="0">
              <a:lnSpc>
                <a:spcPct val="100000"/>
              </a:lnSpc>
              <a:spcBef>
                <a:spcPts val="0"/>
              </a:spcBef>
              <a:spcAft>
                <a:spcPts val="0"/>
              </a:spcAft>
              <a:buSzPct val="100000"/>
              <a:buFont typeface="Amatic SC"/>
              <a:buAutoNum type="arabicPeriod"/>
            </a:pPr>
            <a:r>
              <a:rPr lang="en" sz="3600" b="1" u="sng">
                <a:latin typeface="Amatic SC"/>
                <a:ea typeface="Amatic SC"/>
                <a:cs typeface="Amatic SC"/>
                <a:sym typeface="Amatic SC"/>
              </a:rPr>
              <a:t>Block of Chocolate v Exercise - Pick one of the following options </a:t>
            </a:r>
          </a:p>
          <a:p>
            <a:pPr lvl="0" rtl="0">
              <a:lnSpc>
                <a:spcPct val="100000"/>
              </a:lnSpc>
              <a:spcBef>
                <a:spcPts val="0"/>
              </a:spcBef>
              <a:spcAft>
                <a:spcPts val="0"/>
              </a:spcAft>
              <a:buNone/>
            </a:pPr>
            <a:endParaRPr sz="3600" b="1" u="sng">
              <a:latin typeface="Amatic SC"/>
              <a:ea typeface="Amatic SC"/>
              <a:cs typeface="Amatic SC"/>
              <a:sym typeface="Amatic SC"/>
            </a:endParaRPr>
          </a:p>
          <a:p>
            <a:pPr marL="457200" lvl="0" indent="-457200" rtl="0">
              <a:lnSpc>
                <a:spcPct val="100000"/>
              </a:lnSpc>
              <a:spcBef>
                <a:spcPts val="0"/>
              </a:spcBef>
              <a:spcAft>
                <a:spcPts val="0"/>
              </a:spcAft>
              <a:buSzPct val="100000"/>
              <a:buFont typeface="Amatic SC"/>
              <a:buChar char="❖"/>
            </a:pPr>
            <a:r>
              <a:rPr lang="en" sz="3600">
                <a:latin typeface="Amatic SC"/>
                <a:ea typeface="Amatic SC"/>
                <a:cs typeface="Amatic SC"/>
                <a:sym typeface="Amatic SC"/>
              </a:rPr>
              <a:t>Nothing - chose what you want to do. </a:t>
            </a:r>
          </a:p>
          <a:p>
            <a:pPr marL="457200" lvl="0" indent="-457200" rtl="0">
              <a:lnSpc>
                <a:spcPct val="100000"/>
              </a:lnSpc>
              <a:spcBef>
                <a:spcPts val="0"/>
              </a:spcBef>
              <a:spcAft>
                <a:spcPts val="0"/>
              </a:spcAft>
              <a:buSzPct val="100000"/>
              <a:buFont typeface="Amatic SC"/>
              <a:buChar char="❖"/>
            </a:pPr>
            <a:r>
              <a:rPr lang="en" sz="3600">
                <a:latin typeface="Amatic SC"/>
                <a:ea typeface="Amatic SC"/>
                <a:cs typeface="Amatic SC"/>
                <a:sym typeface="Amatic SC"/>
              </a:rPr>
              <a:t>Eat one piece of chocolate run 10 shuttles</a:t>
            </a:r>
          </a:p>
          <a:p>
            <a:pPr marL="457200" lvl="0" indent="-457200" rtl="0">
              <a:lnSpc>
                <a:spcPct val="100000"/>
              </a:lnSpc>
              <a:spcBef>
                <a:spcPts val="0"/>
              </a:spcBef>
              <a:spcAft>
                <a:spcPts val="0"/>
              </a:spcAft>
              <a:buSzPct val="100000"/>
              <a:buFont typeface="Amatic SC"/>
              <a:buChar char="❖"/>
            </a:pPr>
            <a:r>
              <a:rPr lang="en" sz="3600">
                <a:latin typeface="Amatic SC"/>
                <a:ea typeface="Amatic SC"/>
                <a:cs typeface="Amatic SC"/>
                <a:sym typeface="Amatic SC"/>
              </a:rPr>
              <a:t>Eat 3 pieces of chocolate run 5 laps of the gym</a:t>
            </a:r>
          </a:p>
          <a:p>
            <a:pPr marL="457200" lvl="0" indent="-457200" rtl="0">
              <a:lnSpc>
                <a:spcPct val="100000"/>
              </a:lnSpc>
              <a:spcBef>
                <a:spcPts val="0"/>
              </a:spcBef>
              <a:spcAft>
                <a:spcPts val="0"/>
              </a:spcAft>
              <a:buSzPct val="100000"/>
              <a:buFont typeface="Amatic SC"/>
              <a:buChar char="❖"/>
            </a:pPr>
            <a:r>
              <a:rPr lang="en" sz="3600">
                <a:latin typeface="Amatic SC"/>
                <a:ea typeface="Amatic SC"/>
                <a:cs typeface="Amatic SC"/>
                <a:sym typeface="Amatic SC"/>
              </a:rPr>
              <a:t>Eat 5 pieces of chocolate run 10 laps of the gym</a:t>
            </a:r>
          </a:p>
          <a:p>
            <a:pPr lvl="0" rtl="0">
              <a:lnSpc>
                <a:spcPct val="100000"/>
              </a:lnSpc>
              <a:spcBef>
                <a:spcPts val="0"/>
              </a:spcBef>
              <a:spcAft>
                <a:spcPts val="0"/>
              </a:spcAft>
              <a:buNone/>
            </a:pPr>
            <a:endParaRPr sz="3600">
              <a:latin typeface="Amatic SC"/>
              <a:ea typeface="Amatic SC"/>
              <a:cs typeface="Amatic SC"/>
              <a:sym typeface="Amatic SC"/>
            </a:endParaRPr>
          </a:p>
          <a:p>
            <a:pPr marL="457200" lvl="0" indent="-457200" rtl="0">
              <a:lnSpc>
                <a:spcPct val="100000"/>
              </a:lnSpc>
              <a:spcBef>
                <a:spcPts val="0"/>
              </a:spcBef>
              <a:spcAft>
                <a:spcPts val="0"/>
              </a:spcAft>
              <a:buSzPct val="100000"/>
              <a:buFont typeface="Amatic SC"/>
              <a:buAutoNum type="arabicPeriod"/>
            </a:pPr>
            <a:r>
              <a:rPr lang="en" sz="3600">
                <a:latin typeface="Amatic SC"/>
                <a:ea typeface="Amatic SC"/>
                <a:cs typeface="Amatic SC"/>
                <a:sym typeface="Amatic SC"/>
              </a:rPr>
              <a:t>As a group discuss: Do you believe it was effective to do that exercise to burn of that chocolate? Is it the same for everyone? What might influence us to think we need to train more if we eat more?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Shape 307"/>
          <p:cNvSpPr txBox="1">
            <a:spLocks noGrp="1"/>
          </p:cNvSpPr>
          <p:nvPr>
            <p:ph type="title"/>
          </p:nvPr>
        </p:nvSpPr>
        <p:spPr>
          <a:xfrm>
            <a:off x="568012" y="661275"/>
            <a:ext cx="13951500" cy="6765600"/>
          </a:xfrm>
          <a:prstGeom prst="rect">
            <a:avLst/>
          </a:prstGeom>
        </p:spPr>
        <p:txBody>
          <a:bodyPr lIns="162875" tIns="162875" rIns="162875" bIns="162875" anchor="ctr" anchorCtr="0">
            <a:noAutofit/>
          </a:bodyPr>
          <a:lstStyle/>
          <a:p>
            <a:pPr lvl="0">
              <a:spcBef>
                <a:spcPts val="0"/>
              </a:spcBef>
              <a:buClr>
                <a:schemeClr val="dk2"/>
              </a:buClr>
              <a:buSzPct val="25000"/>
              <a:buFont typeface="Arial"/>
              <a:buNone/>
            </a:pPr>
            <a:r>
              <a:rPr lang="en" sz="6400" u="sng">
                <a:latin typeface="Amatic SC"/>
                <a:ea typeface="Amatic SC"/>
                <a:cs typeface="Amatic SC"/>
                <a:sym typeface="Amatic SC"/>
              </a:rPr>
              <a:t>Block of Chocolate v Exercise</a:t>
            </a:r>
          </a:p>
          <a:p>
            <a:pPr lvl="0" algn="l">
              <a:spcBef>
                <a:spcPts val="0"/>
              </a:spcBef>
              <a:buClr>
                <a:schemeClr val="dk2"/>
              </a:buClr>
              <a:buSzPct val="25000"/>
              <a:buFont typeface="Arial"/>
              <a:buNone/>
            </a:pPr>
            <a:endParaRPr sz="6400" b="0">
              <a:latin typeface="Amatic SC"/>
              <a:ea typeface="Amatic SC"/>
              <a:cs typeface="Amatic SC"/>
              <a:sym typeface="Amatic SC"/>
            </a:endParaRPr>
          </a:p>
          <a:p>
            <a:pPr lvl="0">
              <a:spcBef>
                <a:spcPts val="0"/>
              </a:spcBef>
              <a:buClr>
                <a:schemeClr val="dk2"/>
              </a:buClr>
              <a:buSzPct val="25000"/>
              <a:buFont typeface="Arial"/>
              <a:buNone/>
            </a:pPr>
            <a:r>
              <a:rPr lang="en" sz="6400" b="0">
                <a:latin typeface="Amatic SC"/>
                <a:ea typeface="Amatic SC"/>
                <a:cs typeface="Amatic SC"/>
                <a:sym typeface="Amatic SC"/>
              </a:rPr>
              <a:t>Nothing = chose what you want to do</a:t>
            </a:r>
          </a:p>
          <a:p>
            <a:pPr lvl="0">
              <a:spcBef>
                <a:spcPts val="0"/>
              </a:spcBef>
              <a:buClr>
                <a:schemeClr val="dk2"/>
              </a:buClr>
              <a:buSzPct val="25000"/>
              <a:buFont typeface="Arial"/>
              <a:buNone/>
            </a:pPr>
            <a:r>
              <a:rPr lang="en" sz="6400" b="0">
                <a:latin typeface="Amatic SC"/>
                <a:ea typeface="Amatic SC"/>
                <a:cs typeface="Amatic SC"/>
                <a:sym typeface="Amatic SC"/>
              </a:rPr>
              <a:t>Eat one piece of chocolate =  run 2 laps of the gym</a:t>
            </a:r>
          </a:p>
          <a:p>
            <a:pPr lvl="0">
              <a:spcBef>
                <a:spcPts val="0"/>
              </a:spcBef>
              <a:buClr>
                <a:schemeClr val="dk2"/>
              </a:buClr>
              <a:buSzPct val="25000"/>
              <a:buFont typeface="Arial"/>
              <a:buNone/>
            </a:pPr>
            <a:r>
              <a:rPr lang="en" sz="6400" b="0">
                <a:latin typeface="Amatic SC"/>
                <a:ea typeface="Amatic SC"/>
                <a:cs typeface="Amatic SC"/>
                <a:sym typeface="Amatic SC"/>
              </a:rPr>
              <a:t>Eat 3 pieces of chocolate =  run 5 laps of the gym</a:t>
            </a:r>
          </a:p>
          <a:p>
            <a:pPr lvl="0" rtl="0">
              <a:spcBef>
                <a:spcPts val="0"/>
              </a:spcBef>
              <a:buNone/>
            </a:pPr>
            <a:r>
              <a:rPr lang="en" sz="6400" b="0">
                <a:latin typeface="Amatic SC"/>
                <a:ea typeface="Amatic SC"/>
                <a:cs typeface="Amatic SC"/>
                <a:sym typeface="Amatic SC"/>
              </a:rPr>
              <a:t>Eat 5 pieces of chocolate =  run 10 laps of the gym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ctrTitle"/>
          </p:nvPr>
        </p:nvSpPr>
        <p:spPr>
          <a:xfrm>
            <a:off x="568012" y="2870093"/>
            <a:ext cx="13951500" cy="4389000"/>
          </a:xfrm>
          <a:prstGeom prst="rect">
            <a:avLst/>
          </a:prstGeom>
        </p:spPr>
        <p:txBody>
          <a:bodyPr lIns="162875" tIns="162875" rIns="162875" bIns="162875" anchor="ctr" anchorCtr="0">
            <a:noAutofit/>
          </a:bodyPr>
          <a:lstStyle/>
          <a:p>
            <a:pPr lvl="0">
              <a:lnSpc>
                <a:spcPct val="115000"/>
              </a:lnSpc>
              <a:spcBef>
                <a:spcPts val="0"/>
              </a:spcBef>
              <a:buClr>
                <a:schemeClr val="dk2"/>
              </a:buClr>
              <a:buSzPct val="25000"/>
              <a:buFont typeface="Arial"/>
              <a:buNone/>
            </a:pPr>
            <a:r>
              <a:rPr lang="en" sz="10700">
                <a:latin typeface="Amatic SC"/>
                <a:ea typeface="Amatic SC"/>
                <a:cs typeface="Amatic SC"/>
                <a:sym typeface="Amatic SC"/>
              </a:rPr>
              <a:t>Station Two: Ideal Technique</a:t>
            </a:r>
          </a:p>
          <a:p>
            <a:pPr lvl="0" algn="l" rtl="0">
              <a:lnSpc>
                <a:spcPct val="115000"/>
              </a:lnSpc>
              <a:spcBef>
                <a:spcPts val="0"/>
              </a:spcBef>
              <a:buNone/>
            </a:pPr>
            <a:r>
              <a:rPr lang="en" sz="1800" b="0">
                <a:latin typeface="Arial"/>
                <a:ea typeface="Arial"/>
                <a:cs typeface="Arial"/>
                <a:sym typeface="Arial"/>
              </a:rPr>
              <a:t> </a:t>
            </a:r>
          </a:p>
        </p:txBody>
      </p:sp>
      <p:sp>
        <p:nvSpPr>
          <p:cNvPr id="87" name="Shape 87"/>
          <p:cNvSpPr txBox="1">
            <a:spLocks noGrp="1"/>
          </p:cNvSpPr>
          <p:nvPr>
            <p:ph type="subTitle" idx="1"/>
          </p:nvPr>
        </p:nvSpPr>
        <p:spPr>
          <a:xfrm>
            <a:off x="568012" y="7259106"/>
            <a:ext cx="10024200" cy="1181400"/>
          </a:xfrm>
          <a:prstGeom prst="rect">
            <a:avLst/>
          </a:prstGeom>
        </p:spPr>
        <p:txBody>
          <a:bodyPr lIns="162875" tIns="162875" rIns="162875" bIns="162875" anchor="ctr" anchorCtr="0">
            <a:noAutofit/>
          </a:bodyPr>
          <a:lstStyle/>
          <a:p>
            <a:pPr lvl="0">
              <a:spcBef>
                <a:spcPts val="0"/>
              </a:spcBef>
              <a:buNone/>
            </a:pPr>
            <a:r>
              <a:rPr lang="en" sz="3200"/>
              <a:t>Does using the ideal technique help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514300" y="323950"/>
            <a:ext cx="13806600" cy="1133100"/>
          </a:xfrm>
          <a:prstGeom prst="rect">
            <a:avLst/>
          </a:prstGeom>
        </p:spPr>
        <p:txBody>
          <a:bodyPr lIns="162875" tIns="162875" rIns="162875" bIns="162875" anchor="b" anchorCtr="0">
            <a:noAutofit/>
          </a:bodyPr>
          <a:lstStyle/>
          <a:p>
            <a:pPr lvl="0" rtl="0">
              <a:spcBef>
                <a:spcPts val="0"/>
              </a:spcBef>
              <a:buNone/>
            </a:pPr>
            <a:r>
              <a:rPr lang="en"/>
              <a:t>Station Two: What do we do? </a:t>
            </a:r>
          </a:p>
        </p:txBody>
      </p:sp>
      <p:sp>
        <p:nvSpPr>
          <p:cNvPr id="93" name="Shape 93"/>
          <p:cNvSpPr txBox="1">
            <a:spLocks noGrp="1"/>
          </p:cNvSpPr>
          <p:nvPr>
            <p:ph type="body" idx="1"/>
          </p:nvPr>
        </p:nvSpPr>
        <p:spPr>
          <a:xfrm>
            <a:off x="425100" y="1457050"/>
            <a:ext cx="14237400" cy="8634900"/>
          </a:xfrm>
          <a:prstGeom prst="rect">
            <a:avLst/>
          </a:prstGeom>
        </p:spPr>
        <p:txBody>
          <a:bodyPr lIns="162875" tIns="162875" rIns="162875" bIns="162875" anchor="t" anchorCtr="0">
            <a:noAutofit/>
          </a:bodyPr>
          <a:lstStyle/>
          <a:p>
            <a:pPr lvl="0" rtl="0">
              <a:spcBef>
                <a:spcPts val="0"/>
              </a:spcBef>
              <a:buNone/>
            </a:pPr>
            <a:r>
              <a:rPr lang="en" sz="3600">
                <a:latin typeface="Amatic SC"/>
                <a:ea typeface="Amatic SC"/>
                <a:cs typeface="Amatic SC"/>
                <a:sym typeface="Amatic SC"/>
              </a:rPr>
              <a:t>Consider the big picture question:</a:t>
            </a:r>
            <a:r>
              <a:rPr lang="en" sz="3600">
                <a:solidFill>
                  <a:srgbClr val="000000"/>
                </a:solidFill>
                <a:latin typeface="Amatic SC"/>
                <a:ea typeface="Amatic SC"/>
                <a:cs typeface="Amatic SC"/>
                <a:sym typeface="Amatic SC"/>
              </a:rPr>
              <a:t> </a:t>
            </a:r>
          </a:p>
          <a:p>
            <a:pPr lvl="0" algn="ctr" rtl="0">
              <a:lnSpc>
                <a:spcPct val="100000"/>
              </a:lnSpc>
              <a:spcBef>
                <a:spcPts val="0"/>
              </a:spcBef>
              <a:spcAft>
                <a:spcPts val="0"/>
              </a:spcAft>
              <a:buNone/>
            </a:pPr>
            <a:r>
              <a:rPr lang="en" sz="3200" b="1">
                <a:solidFill>
                  <a:srgbClr val="000000"/>
                </a:solidFill>
                <a:latin typeface="Montserrat"/>
                <a:ea typeface="Montserrat"/>
                <a:cs typeface="Montserrat"/>
                <a:sym typeface="Montserrat"/>
              </a:rPr>
              <a:t>Does using the ideal technique help me?</a:t>
            </a:r>
          </a:p>
          <a:p>
            <a:pPr lvl="0" algn="ctr" rtl="0">
              <a:lnSpc>
                <a:spcPct val="100000"/>
              </a:lnSpc>
              <a:spcBef>
                <a:spcPts val="0"/>
              </a:spcBef>
              <a:spcAft>
                <a:spcPts val="0"/>
              </a:spcAft>
              <a:buNone/>
            </a:pPr>
            <a:endParaRPr sz="3200" b="1">
              <a:solidFill>
                <a:srgbClr val="000000"/>
              </a:solidFill>
              <a:latin typeface="Montserrat"/>
              <a:ea typeface="Montserrat"/>
              <a:cs typeface="Montserrat"/>
              <a:sym typeface="Montserrat"/>
            </a:endParaRPr>
          </a:p>
          <a:p>
            <a:pPr marL="457200" lvl="0" indent="-457200" rtl="0">
              <a:lnSpc>
                <a:spcPct val="150000"/>
              </a:lnSpc>
              <a:spcBef>
                <a:spcPts val="0"/>
              </a:spcBef>
              <a:spcAft>
                <a:spcPts val="0"/>
              </a:spcAft>
              <a:buSzPct val="100000"/>
              <a:buFont typeface="Amatic SC"/>
              <a:buAutoNum type="arabicPeriod"/>
            </a:pPr>
            <a:r>
              <a:rPr lang="en" sz="3600">
                <a:latin typeface="Amatic SC"/>
                <a:ea typeface="Amatic SC"/>
                <a:cs typeface="Amatic SC"/>
                <a:sym typeface="Amatic SC"/>
              </a:rPr>
              <a:t>With the person next to you share the first idea that comes to mind.</a:t>
            </a:r>
          </a:p>
          <a:p>
            <a:pPr marL="457200" lvl="0" indent="-457200" rtl="0">
              <a:lnSpc>
                <a:spcPct val="150000"/>
              </a:lnSpc>
              <a:spcBef>
                <a:spcPts val="0"/>
              </a:spcBef>
              <a:spcAft>
                <a:spcPts val="0"/>
              </a:spcAft>
              <a:buSzPct val="100000"/>
              <a:buFont typeface="Amatic SC"/>
              <a:buAutoNum type="arabicPeriod"/>
            </a:pPr>
            <a:r>
              <a:rPr lang="en" sz="3600">
                <a:latin typeface="Amatic SC"/>
                <a:ea typeface="Amatic SC"/>
                <a:cs typeface="Amatic SC"/>
                <a:sym typeface="Amatic SC"/>
              </a:rPr>
              <a:t>Working in Pairs, take turns to: see how many Tennis balls you can get into the bucket in 2 minutes using any technique  (swap around after 2 Minutes).</a:t>
            </a:r>
          </a:p>
          <a:p>
            <a:pPr marL="457200" lvl="0" indent="-457200" rtl="0">
              <a:lnSpc>
                <a:spcPct val="150000"/>
              </a:lnSpc>
              <a:spcBef>
                <a:spcPts val="0"/>
              </a:spcBef>
              <a:spcAft>
                <a:spcPts val="0"/>
              </a:spcAft>
              <a:buSzPct val="100000"/>
              <a:buFont typeface="Amatic SC"/>
              <a:buAutoNum type="arabicPeriod"/>
            </a:pPr>
            <a:r>
              <a:rPr lang="en" sz="3600">
                <a:latin typeface="Amatic SC"/>
                <a:ea typeface="Amatic SC"/>
                <a:cs typeface="Amatic SC"/>
                <a:sym typeface="Amatic SC"/>
              </a:rPr>
              <a:t>As a group discuss what the ideal technique for a tennis serve looks like.</a:t>
            </a:r>
          </a:p>
          <a:p>
            <a:pPr marL="457200" lvl="0" indent="-457200" rtl="0">
              <a:lnSpc>
                <a:spcPct val="150000"/>
              </a:lnSpc>
              <a:spcBef>
                <a:spcPts val="0"/>
              </a:spcBef>
              <a:spcAft>
                <a:spcPts val="0"/>
              </a:spcAft>
              <a:buSzPct val="100000"/>
              <a:buFont typeface="Amatic SC"/>
              <a:buAutoNum type="arabicPeriod"/>
            </a:pPr>
            <a:r>
              <a:rPr lang="en" sz="3600">
                <a:latin typeface="Amatic SC"/>
                <a:ea typeface="Amatic SC"/>
                <a:cs typeface="Amatic SC"/>
                <a:sym typeface="Amatic SC"/>
              </a:rPr>
              <a:t>apply your knowledge of the ideal tennis serve and see how many tennis balls you can get into the bucket in 2 Minutes (swap around after 2 minutes). </a:t>
            </a:r>
          </a:p>
          <a:p>
            <a:pPr marL="457200" lvl="0" indent="-457200" rtl="0">
              <a:lnSpc>
                <a:spcPct val="150000"/>
              </a:lnSpc>
              <a:spcBef>
                <a:spcPts val="0"/>
              </a:spcBef>
              <a:spcAft>
                <a:spcPts val="0"/>
              </a:spcAft>
              <a:buSzPct val="100000"/>
              <a:buFont typeface="Amatic SC"/>
              <a:buAutoNum type="arabicPeriod"/>
            </a:pPr>
            <a:r>
              <a:rPr lang="en" sz="3600">
                <a:latin typeface="Amatic SC"/>
                <a:ea typeface="Amatic SC"/>
                <a:cs typeface="Amatic SC"/>
                <a:sym typeface="Amatic SC"/>
              </a:rPr>
              <a:t>As a group discuss what was more successful for you. </a:t>
            </a:r>
          </a:p>
          <a:p>
            <a:pPr marL="457200" lvl="0" indent="-457200" rtl="0">
              <a:lnSpc>
                <a:spcPct val="150000"/>
              </a:lnSpc>
              <a:spcBef>
                <a:spcPts val="0"/>
              </a:spcBef>
              <a:spcAft>
                <a:spcPts val="0"/>
              </a:spcAft>
              <a:buSzPct val="100000"/>
              <a:buFont typeface="Amatic SC"/>
              <a:buAutoNum type="arabicPeriod"/>
            </a:pPr>
            <a:r>
              <a:rPr lang="en" sz="3600">
                <a:latin typeface="Amatic SC"/>
                <a:ea typeface="Amatic SC"/>
                <a:cs typeface="Amatic SC"/>
                <a:sym typeface="Amatic SC"/>
              </a:rPr>
              <a:t>Who might influence us to believe ideal technique is important for success?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ctrTitle"/>
          </p:nvPr>
        </p:nvSpPr>
        <p:spPr>
          <a:xfrm>
            <a:off x="568012" y="2870093"/>
            <a:ext cx="13951500" cy="4389000"/>
          </a:xfrm>
          <a:prstGeom prst="rect">
            <a:avLst/>
          </a:prstGeom>
        </p:spPr>
        <p:txBody>
          <a:bodyPr lIns="162875" tIns="162875" rIns="162875" bIns="162875" anchor="ctr" anchorCtr="0">
            <a:noAutofit/>
          </a:bodyPr>
          <a:lstStyle/>
          <a:p>
            <a:pPr lvl="0" rtl="0">
              <a:lnSpc>
                <a:spcPct val="115000"/>
              </a:lnSpc>
              <a:spcBef>
                <a:spcPts val="0"/>
              </a:spcBef>
              <a:buNone/>
            </a:pPr>
            <a:r>
              <a:rPr lang="en" sz="10700">
                <a:solidFill>
                  <a:srgbClr val="000000"/>
                </a:solidFill>
                <a:latin typeface="Amatic SC"/>
                <a:ea typeface="Amatic SC"/>
                <a:cs typeface="Amatic SC"/>
                <a:sym typeface="Amatic SC"/>
              </a:rPr>
              <a:t>Station Three:  Fit for purpose</a:t>
            </a:r>
          </a:p>
        </p:txBody>
      </p:sp>
      <p:sp>
        <p:nvSpPr>
          <p:cNvPr id="99" name="Shape 99"/>
          <p:cNvSpPr txBox="1">
            <a:spLocks noGrp="1"/>
          </p:cNvSpPr>
          <p:nvPr>
            <p:ph type="subTitle" idx="1"/>
          </p:nvPr>
        </p:nvSpPr>
        <p:spPr>
          <a:xfrm>
            <a:off x="568012" y="7259106"/>
            <a:ext cx="8101800" cy="1181400"/>
          </a:xfrm>
          <a:prstGeom prst="rect">
            <a:avLst/>
          </a:prstGeom>
        </p:spPr>
        <p:txBody>
          <a:bodyPr lIns="162875" tIns="162875" rIns="162875" bIns="162875" anchor="ctr" anchorCtr="0">
            <a:noAutofit/>
          </a:bodyPr>
          <a:lstStyle/>
          <a:p>
            <a:pPr lvl="0">
              <a:spcBef>
                <a:spcPts val="0"/>
              </a:spcBef>
              <a:buNone/>
            </a:pPr>
            <a:r>
              <a:rPr lang="en" sz="3200"/>
              <a:t>Can ‘fit’ be different for everyone?</a:t>
            </a:r>
            <a:r>
              <a:rPr lang="en"/>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514290" y="460375"/>
            <a:ext cx="13806600" cy="1545000"/>
          </a:xfrm>
          <a:prstGeom prst="rect">
            <a:avLst/>
          </a:prstGeom>
        </p:spPr>
        <p:txBody>
          <a:bodyPr lIns="162875" tIns="162875" rIns="162875" bIns="162875" anchor="b" anchorCtr="0">
            <a:noAutofit/>
          </a:bodyPr>
          <a:lstStyle/>
          <a:p>
            <a:pPr lvl="0" rtl="0">
              <a:spcBef>
                <a:spcPts val="0"/>
              </a:spcBef>
              <a:buNone/>
            </a:pPr>
            <a:r>
              <a:rPr lang="en"/>
              <a:t>Station Three: What do we do? </a:t>
            </a:r>
          </a:p>
        </p:txBody>
      </p:sp>
      <p:sp>
        <p:nvSpPr>
          <p:cNvPr id="105" name="Shape 105"/>
          <p:cNvSpPr txBox="1">
            <a:spLocks noGrp="1"/>
          </p:cNvSpPr>
          <p:nvPr>
            <p:ph type="body" idx="1"/>
          </p:nvPr>
        </p:nvSpPr>
        <p:spPr>
          <a:xfrm>
            <a:off x="514300" y="2005375"/>
            <a:ext cx="13806600" cy="7744500"/>
          </a:xfrm>
          <a:prstGeom prst="rect">
            <a:avLst/>
          </a:prstGeom>
        </p:spPr>
        <p:txBody>
          <a:bodyPr lIns="162875" tIns="162875" rIns="162875" bIns="162875" anchor="t" anchorCtr="0">
            <a:noAutofit/>
          </a:bodyPr>
          <a:lstStyle/>
          <a:p>
            <a:pPr lvl="0" rtl="0">
              <a:spcBef>
                <a:spcPts val="0"/>
              </a:spcBef>
              <a:buNone/>
            </a:pPr>
            <a:r>
              <a:rPr lang="en" sz="3600">
                <a:latin typeface="Amatic SC"/>
                <a:ea typeface="Amatic SC"/>
                <a:cs typeface="Amatic SC"/>
                <a:sym typeface="Amatic SC"/>
              </a:rPr>
              <a:t>Consider the big picture question:</a:t>
            </a:r>
            <a:r>
              <a:rPr lang="en" sz="3600">
                <a:solidFill>
                  <a:srgbClr val="000000"/>
                </a:solidFill>
                <a:latin typeface="Amatic SC"/>
                <a:ea typeface="Amatic SC"/>
                <a:cs typeface="Amatic SC"/>
                <a:sym typeface="Amatic SC"/>
              </a:rPr>
              <a:t> </a:t>
            </a:r>
          </a:p>
          <a:p>
            <a:pPr marL="0" lvl="0" indent="0" algn="ctr" rtl="0">
              <a:lnSpc>
                <a:spcPct val="100000"/>
              </a:lnSpc>
              <a:spcBef>
                <a:spcPts val="0"/>
              </a:spcBef>
              <a:spcAft>
                <a:spcPts val="0"/>
              </a:spcAft>
              <a:buNone/>
            </a:pPr>
            <a:r>
              <a:rPr lang="en" sz="3200" b="1">
                <a:solidFill>
                  <a:srgbClr val="000000"/>
                </a:solidFill>
                <a:latin typeface="Montserrat"/>
                <a:ea typeface="Montserrat"/>
                <a:cs typeface="Montserrat"/>
                <a:sym typeface="Montserrat"/>
              </a:rPr>
              <a:t>Is ‘fit’ different for everyone?</a:t>
            </a:r>
            <a:r>
              <a:rPr lang="en" sz="4300" b="1">
                <a:solidFill>
                  <a:srgbClr val="000000"/>
                </a:solidFill>
                <a:latin typeface="Montserrat"/>
                <a:ea typeface="Montserrat"/>
                <a:cs typeface="Montserrat"/>
                <a:sym typeface="Montserrat"/>
              </a:rPr>
              <a:t> </a:t>
            </a:r>
          </a:p>
          <a:p>
            <a:pPr lvl="0" algn="ctr" rtl="0">
              <a:lnSpc>
                <a:spcPct val="100000"/>
              </a:lnSpc>
              <a:spcBef>
                <a:spcPts val="0"/>
              </a:spcBef>
              <a:spcAft>
                <a:spcPts val="0"/>
              </a:spcAft>
              <a:buNone/>
            </a:pPr>
            <a:endParaRPr sz="3200" b="1">
              <a:solidFill>
                <a:srgbClr val="000000"/>
              </a:solidFill>
              <a:latin typeface="Montserrat"/>
              <a:ea typeface="Montserrat"/>
              <a:cs typeface="Montserrat"/>
              <a:sym typeface="Montserrat"/>
            </a:endParaRPr>
          </a:p>
          <a:p>
            <a:pPr marL="457200" lvl="0" indent="-457200" rtl="0">
              <a:lnSpc>
                <a:spcPct val="150000"/>
              </a:lnSpc>
              <a:spcBef>
                <a:spcPts val="0"/>
              </a:spcBef>
              <a:spcAft>
                <a:spcPts val="0"/>
              </a:spcAft>
              <a:buSzPct val="100000"/>
              <a:buFont typeface="Amatic SC"/>
              <a:buAutoNum type="arabicPeriod"/>
            </a:pPr>
            <a:r>
              <a:rPr lang="en" sz="3600">
                <a:latin typeface="Amatic SC"/>
                <a:ea typeface="Amatic SC"/>
                <a:cs typeface="Amatic SC"/>
                <a:sym typeface="Amatic SC"/>
              </a:rPr>
              <a:t>With the person next to you share the first idea that comes to mind.</a:t>
            </a:r>
          </a:p>
          <a:p>
            <a:pPr marL="457200" lvl="0" indent="-457200" rtl="0">
              <a:lnSpc>
                <a:spcPct val="100000"/>
              </a:lnSpc>
              <a:spcBef>
                <a:spcPts val="0"/>
              </a:spcBef>
              <a:spcAft>
                <a:spcPts val="0"/>
              </a:spcAft>
              <a:buSzPct val="100000"/>
              <a:buFont typeface="Amatic SC"/>
              <a:buAutoNum type="arabicPeriod"/>
            </a:pPr>
            <a:r>
              <a:rPr lang="en" sz="3600">
                <a:latin typeface="Amatic SC"/>
                <a:ea typeface="Amatic SC"/>
                <a:cs typeface="Amatic SC"/>
                <a:sym typeface="Amatic SC"/>
              </a:rPr>
              <a:t>Participate In training activities for the  following SPorts. Badminton, Shot Put, Karate &amp; running. (spend 1:30 minute on each and then swap to the next activity).</a:t>
            </a:r>
          </a:p>
          <a:p>
            <a:pPr lvl="0" rtl="0">
              <a:spcBef>
                <a:spcPts val="0"/>
              </a:spcBef>
              <a:buNone/>
            </a:pPr>
            <a:endParaRPr sz="600">
              <a:latin typeface="Amatic SC"/>
              <a:ea typeface="Amatic SC"/>
              <a:cs typeface="Amatic SC"/>
              <a:sym typeface="Amatic SC"/>
            </a:endParaRPr>
          </a:p>
          <a:p>
            <a:pPr marL="457200" lvl="0" indent="-457200" rtl="0">
              <a:lnSpc>
                <a:spcPct val="100000"/>
              </a:lnSpc>
              <a:spcBef>
                <a:spcPts val="0"/>
              </a:spcBef>
              <a:spcAft>
                <a:spcPts val="0"/>
              </a:spcAft>
              <a:buSzPct val="100000"/>
              <a:buFont typeface="Amatic SC"/>
              <a:buAutoNum type="arabicPeriod"/>
            </a:pPr>
            <a:r>
              <a:rPr lang="en" sz="3600">
                <a:latin typeface="Amatic SC"/>
                <a:ea typeface="Amatic SC"/>
                <a:cs typeface="Amatic SC"/>
                <a:sym typeface="Amatic SC"/>
              </a:rPr>
              <a:t>After participating in these activities place the four pictures on to the continuum between ‘fit and unfit’ and ‘easy and hard’. </a:t>
            </a:r>
          </a:p>
          <a:p>
            <a:pPr lvl="0" rtl="0">
              <a:spcBef>
                <a:spcPts val="0"/>
              </a:spcBef>
              <a:buNone/>
            </a:pPr>
            <a:endParaRPr sz="600">
              <a:latin typeface="Amatic SC"/>
              <a:ea typeface="Amatic SC"/>
              <a:cs typeface="Amatic SC"/>
              <a:sym typeface="Amatic SC"/>
            </a:endParaRPr>
          </a:p>
          <a:p>
            <a:pPr marL="457200" lvl="0" indent="-457200" rtl="0">
              <a:lnSpc>
                <a:spcPct val="100000"/>
              </a:lnSpc>
              <a:spcBef>
                <a:spcPts val="0"/>
              </a:spcBef>
              <a:spcAft>
                <a:spcPts val="0"/>
              </a:spcAft>
              <a:buSzPct val="100000"/>
              <a:buFont typeface="Amatic SC"/>
              <a:buAutoNum type="arabicPeriod"/>
            </a:pPr>
            <a:r>
              <a:rPr lang="en" sz="3600">
                <a:latin typeface="Amatic SC"/>
                <a:ea typeface="Amatic SC"/>
                <a:cs typeface="Amatic SC"/>
                <a:sym typeface="Amatic SC"/>
              </a:rPr>
              <a:t>Take a photo of your continuum and write a TWEET justifying the  placement of your  photos. </a:t>
            </a:r>
            <a:r>
              <a:rPr lang="en" sz="3600">
                <a:latin typeface="Calibri"/>
                <a:ea typeface="Calibri"/>
                <a:cs typeface="Calibri"/>
                <a:sym typeface="Calibri"/>
              </a:rPr>
              <a:t>#fit4purpose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0" name="Shape 110" descr="25514254-one-asian-badminton-player-young-man-in-silhouette-isolated-white-background-Stock-Photo.jpg"/>
          <p:cNvPicPr preferRelativeResize="0"/>
          <p:nvPr/>
        </p:nvPicPr>
        <p:blipFill>
          <a:blip r:embed="rId3">
            <a:alphaModFix/>
          </a:blip>
          <a:stretch>
            <a:fillRect/>
          </a:stretch>
        </p:blipFill>
        <p:spPr>
          <a:xfrm>
            <a:off x="7118425" y="1014425"/>
            <a:ext cx="6527076" cy="8486751"/>
          </a:xfrm>
          <a:prstGeom prst="rect">
            <a:avLst/>
          </a:prstGeom>
          <a:noFill/>
          <a:ln>
            <a:noFill/>
          </a:ln>
        </p:spPr>
      </p:pic>
      <p:sp>
        <p:nvSpPr>
          <p:cNvPr id="111" name="Shape 111"/>
          <p:cNvSpPr txBox="1">
            <a:spLocks noGrp="1"/>
          </p:cNvSpPr>
          <p:nvPr>
            <p:ph type="subTitle" idx="1"/>
          </p:nvPr>
        </p:nvSpPr>
        <p:spPr>
          <a:xfrm>
            <a:off x="588513" y="7284560"/>
            <a:ext cx="8101800" cy="1181400"/>
          </a:xfrm>
          <a:prstGeom prst="rect">
            <a:avLst/>
          </a:prstGeom>
        </p:spPr>
        <p:txBody>
          <a:bodyPr lIns="162875" tIns="162875" rIns="162875" bIns="162875" anchor="ctr" anchorCtr="0">
            <a:noAutofit/>
          </a:bodyPr>
          <a:lstStyle/>
          <a:p>
            <a:pPr lvl="0" algn="ctr">
              <a:spcBef>
                <a:spcPts val="0"/>
              </a:spcBef>
              <a:buNone/>
            </a:pPr>
            <a:r>
              <a:rPr lang="en"/>
              <a:t>Badminton</a:t>
            </a:r>
          </a:p>
        </p:txBody>
      </p:sp>
    </p:spTree>
  </p:cSld>
  <p:clrMapOvr>
    <a:masterClrMapping/>
  </p:clrMapOvr>
</p:sld>
</file>

<file path=ppt/theme/theme1.xml><?xml version="1.0" encoding="utf-8"?>
<a:theme xmlns:a="http://schemas.openxmlformats.org/drawingml/2006/main" name="pop">
  <a:themeElements>
    <a:clrScheme name="Pop">
      <a:dk1>
        <a:srgbClr val="F8E71C"/>
      </a:dk1>
      <a:lt1>
        <a:srgbClr val="FFFFFF"/>
      </a:lt1>
      <a:dk2>
        <a:srgbClr val="000000"/>
      </a:dk2>
      <a:lt2>
        <a:srgbClr val="D9D9D9"/>
      </a:lt2>
      <a:accent1>
        <a:srgbClr val="666666"/>
      </a:accent1>
      <a:accent2>
        <a:srgbClr val="483165"/>
      </a:accent2>
      <a:accent3>
        <a:srgbClr val="EB1E95"/>
      </a:accent3>
      <a:accent4>
        <a:srgbClr val="0F9D58"/>
      </a:accent4>
      <a:accent5>
        <a:srgbClr val="01AFD1"/>
      </a:accent5>
      <a:accent6>
        <a:srgbClr val="9C27B0"/>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960</Words>
  <Application>Microsoft Office PowerPoint</Application>
  <PresentationFormat>Custom</PresentationFormat>
  <Paragraphs>110</Paragraphs>
  <Slides>43</Slides>
  <Notes>43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43</vt:i4>
      </vt:variant>
    </vt:vector>
  </HeadingPairs>
  <TitlesOfParts>
    <vt:vector size="51" baseType="lpstr">
      <vt:lpstr>Courier New</vt:lpstr>
      <vt:lpstr>Arial</vt:lpstr>
      <vt:lpstr>Amatic SC</vt:lpstr>
      <vt:lpstr>Calibri</vt:lpstr>
      <vt:lpstr>Montserrat</vt:lpstr>
      <vt:lpstr>Playfair Display</vt:lpstr>
      <vt:lpstr>Oswald</vt:lpstr>
      <vt:lpstr>pop</vt:lpstr>
      <vt:lpstr>Station One: YouTube Culture</vt:lpstr>
      <vt:lpstr>Station One: What do we do? </vt:lpstr>
      <vt:lpstr>YouTube Links </vt:lpstr>
      <vt:lpstr>What might be the  ‘Positives’ and the ‘Negatives’ of this model? </vt:lpstr>
      <vt:lpstr>Station Two: Ideal Technique  </vt:lpstr>
      <vt:lpstr>Station Two: What do we do? </vt:lpstr>
      <vt:lpstr>Station Three:  Fit for purpose</vt:lpstr>
      <vt:lpstr>Station Three: What do we do? </vt:lpstr>
      <vt:lpstr>PowerPoint Presentation</vt:lpstr>
      <vt:lpstr>Badminton </vt:lpstr>
      <vt:lpstr>PowerPoint Presentation</vt:lpstr>
      <vt:lpstr>Shot put </vt:lpstr>
      <vt:lpstr>PowerPoint Presentation</vt:lpstr>
      <vt:lpstr>Karate </vt:lpstr>
      <vt:lpstr>PowerPoint Presentation</vt:lpstr>
      <vt:lpstr>Running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Station Four: One size fits all</vt:lpstr>
      <vt:lpstr>Station Four: What do we do? </vt:lpstr>
      <vt:lpstr>Block of Chocolate v Exercise  Nothing = chose what you want to do Eat one piece of chocolate =  run 2 laps of the gym Eat 3 pieces of chocolate =  run 5 laps of the gym Eat 5 pieces of chocolate =  run 10 laps of the gym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Station One: YouTube Culture</dc:title>
  <dc:creator>admin.Penz</dc:creator>
  <cp:lastModifiedBy>Joanna  Cooney</cp:lastModifiedBy>
  <cp:revision>1</cp:revision>
  <dcterms:modified xsi:type="dcterms:W3CDTF">2016-09-28T22:01:25Z</dcterms:modified>
</cp:coreProperties>
</file>