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9" r:id="rId4"/>
    <p:sldId id="258" r:id="rId5"/>
    <p:sldId id="260" r:id="rId6"/>
    <p:sldId id="261" r:id="rId7"/>
    <p:sldId id="262" r:id="rId8"/>
    <p:sldId id="263" r:id="rId9"/>
    <p:sldId id="265" r:id="rId10"/>
    <p:sldId id="266" r:id="rId11"/>
    <p:sldId id="264"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1" autoAdjust="0"/>
    <p:restoredTop sz="83599" autoAdjust="0"/>
  </p:normalViewPr>
  <p:slideViewPr>
    <p:cSldViewPr snapToGrid="0">
      <p:cViewPr varScale="1">
        <p:scale>
          <a:sx n="61" d="100"/>
          <a:sy n="61" d="100"/>
        </p:scale>
        <p:origin x="1056" y="7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F0EA90-2B64-4336-8B4A-02C4E53700B0}" type="datetimeFigureOut">
              <a:rPr lang="en-NZ" smtClean="0"/>
              <a:t>29/09/2016</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F034E5-4B93-4E2D-88AD-E26DE0B4BDEE}" type="slidenum">
              <a:rPr lang="en-NZ" smtClean="0"/>
              <a:t>‹#›</a:t>
            </a:fld>
            <a:endParaRPr lang="en-NZ"/>
          </a:p>
        </p:txBody>
      </p:sp>
    </p:spTree>
    <p:extLst>
      <p:ext uri="{BB962C8B-B14F-4D97-AF65-F5344CB8AC3E}">
        <p14:creationId xmlns:p14="http://schemas.microsoft.com/office/powerpoint/2010/main" val="1346189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Teacher/adult led instructions</a:t>
            </a:r>
            <a:r>
              <a:rPr lang="en-NZ" baseline="0" dirty="0" smtClean="0"/>
              <a:t> vs Student led creative play</a:t>
            </a:r>
          </a:p>
          <a:p>
            <a:endParaRPr lang="en-NZ" dirty="0" smtClean="0"/>
          </a:p>
          <a:p>
            <a:r>
              <a:rPr lang="en-NZ" dirty="0" smtClean="0"/>
              <a:t>Image 1 from:</a:t>
            </a:r>
            <a:r>
              <a:rPr lang="en-NZ" baseline="0" dirty="0" smtClean="0"/>
              <a:t>  https://encrypted-tbn3.gstatic.com/images?q=tbn:ANd9GcSWRy8n3SJlZ12VWD4Blpu2eexFSGHqIo4eX2k7hk-4-FzoqyWHhA</a:t>
            </a:r>
          </a:p>
          <a:p>
            <a:r>
              <a:rPr lang="en-NZ" baseline="0" dirty="0" smtClean="0"/>
              <a:t>Image 2 from:  https://encrypted-tbn0.gstatic.com/images?q=tbn:ANd9GcR0AINAytaK8VbFRSixUbziMA0o6biCYWs2f-A5qXPISo0k9zflIg</a:t>
            </a:r>
            <a:endParaRPr lang="en-NZ" dirty="0"/>
          </a:p>
        </p:txBody>
      </p:sp>
      <p:sp>
        <p:nvSpPr>
          <p:cNvPr id="4" name="Slide Number Placeholder 3"/>
          <p:cNvSpPr>
            <a:spLocks noGrp="1"/>
          </p:cNvSpPr>
          <p:nvPr>
            <p:ph type="sldNum" sz="quarter" idx="10"/>
          </p:nvPr>
        </p:nvSpPr>
        <p:spPr/>
        <p:txBody>
          <a:bodyPr/>
          <a:lstStyle/>
          <a:p>
            <a:fld id="{CAF034E5-4B93-4E2D-88AD-E26DE0B4BDEE}" type="slidenum">
              <a:rPr lang="en-NZ" smtClean="0"/>
              <a:t>4</a:t>
            </a:fld>
            <a:endParaRPr lang="en-NZ"/>
          </a:p>
        </p:txBody>
      </p:sp>
    </p:spTree>
    <p:extLst>
      <p:ext uri="{BB962C8B-B14F-4D97-AF65-F5344CB8AC3E}">
        <p14:creationId xmlns:p14="http://schemas.microsoft.com/office/powerpoint/2010/main" val="200596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 fully appreciate that neither of these examples are based in a physical education environment</a:t>
            </a:r>
            <a:r>
              <a:rPr lang="en-NZ" baseline="0" dirty="0" smtClean="0"/>
              <a:t> but let’s look at the premise of what’s happening in each video to further discuss which environment may provide better learning and development for those in the videos…</a:t>
            </a:r>
            <a:endParaRPr lang="en-NZ" dirty="0"/>
          </a:p>
        </p:txBody>
      </p:sp>
      <p:sp>
        <p:nvSpPr>
          <p:cNvPr id="4" name="Slide Number Placeholder 3"/>
          <p:cNvSpPr>
            <a:spLocks noGrp="1"/>
          </p:cNvSpPr>
          <p:nvPr>
            <p:ph type="sldNum" sz="quarter" idx="10"/>
          </p:nvPr>
        </p:nvSpPr>
        <p:spPr/>
        <p:txBody>
          <a:bodyPr/>
          <a:lstStyle/>
          <a:p>
            <a:fld id="{CAF034E5-4B93-4E2D-88AD-E26DE0B4BDEE}" type="slidenum">
              <a:rPr lang="en-NZ" smtClean="0"/>
              <a:t>5</a:t>
            </a:fld>
            <a:endParaRPr lang="en-NZ"/>
          </a:p>
        </p:txBody>
      </p:sp>
    </p:spTree>
    <p:extLst>
      <p:ext uri="{BB962C8B-B14F-4D97-AF65-F5344CB8AC3E}">
        <p14:creationId xmlns:p14="http://schemas.microsoft.com/office/powerpoint/2010/main" val="1721030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Discuss amongst</a:t>
            </a:r>
            <a:r>
              <a:rPr lang="en-NZ" baseline="0" dirty="0" smtClean="0"/>
              <a:t> the group some of the differences and issues</a:t>
            </a:r>
            <a:endParaRPr lang="en-NZ" dirty="0"/>
          </a:p>
        </p:txBody>
      </p:sp>
      <p:sp>
        <p:nvSpPr>
          <p:cNvPr id="4" name="Slide Number Placeholder 3"/>
          <p:cNvSpPr>
            <a:spLocks noGrp="1"/>
          </p:cNvSpPr>
          <p:nvPr>
            <p:ph type="sldNum" sz="quarter" idx="10"/>
          </p:nvPr>
        </p:nvSpPr>
        <p:spPr/>
        <p:txBody>
          <a:bodyPr/>
          <a:lstStyle/>
          <a:p>
            <a:fld id="{CAF034E5-4B93-4E2D-88AD-E26DE0B4BDEE}" type="slidenum">
              <a:rPr lang="en-NZ" smtClean="0"/>
              <a:t>6</a:t>
            </a:fld>
            <a:endParaRPr lang="en-NZ"/>
          </a:p>
        </p:txBody>
      </p:sp>
    </p:spTree>
    <p:extLst>
      <p:ext uri="{BB962C8B-B14F-4D97-AF65-F5344CB8AC3E}">
        <p14:creationId xmlns:p14="http://schemas.microsoft.com/office/powerpoint/2010/main" val="231640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When focusing</a:t>
            </a:r>
            <a:r>
              <a:rPr lang="en-NZ" baseline="0" dirty="0" smtClean="0"/>
              <a:t> inquiry – what is important and therefore worth spending time on…. It doesn’t need to be skill / physical capability related.  There are so many other aspects of fairness, support, leadership, attitude and effort, </a:t>
            </a:r>
            <a:r>
              <a:rPr lang="en-NZ" baseline="0" dirty="0" err="1" smtClean="0"/>
              <a:t>etc</a:t>
            </a:r>
            <a:r>
              <a:rPr lang="en-NZ" baseline="0" dirty="0" smtClean="0"/>
              <a:t> that can be the driver behind how you present games/activities to your students.</a:t>
            </a:r>
            <a:endParaRPr lang="en-NZ" dirty="0"/>
          </a:p>
        </p:txBody>
      </p:sp>
      <p:sp>
        <p:nvSpPr>
          <p:cNvPr id="4" name="Slide Number Placeholder 3"/>
          <p:cNvSpPr>
            <a:spLocks noGrp="1"/>
          </p:cNvSpPr>
          <p:nvPr>
            <p:ph type="sldNum" sz="quarter" idx="10"/>
          </p:nvPr>
        </p:nvSpPr>
        <p:spPr/>
        <p:txBody>
          <a:bodyPr/>
          <a:lstStyle/>
          <a:p>
            <a:fld id="{CAF034E5-4B93-4E2D-88AD-E26DE0B4BDEE}" type="slidenum">
              <a:rPr lang="en-NZ" smtClean="0"/>
              <a:t>11</a:t>
            </a:fld>
            <a:endParaRPr lang="en-NZ"/>
          </a:p>
        </p:txBody>
      </p:sp>
    </p:spTree>
    <p:extLst>
      <p:ext uri="{BB962C8B-B14F-4D97-AF65-F5344CB8AC3E}">
        <p14:creationId xmlns:p14="http://schemas.microsoft.com/office/powerpoint/2010/main" val="4095264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2165655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2341061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64347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3725714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0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3073505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1822523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3572677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96991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A8DD0E-7E6F-4D73-A133-C4B603065794}" type="datetimeFigureOut">
              <a:rPr lang="en-NZ" smtClean="0"/>
              <a:t>29/09/2016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1446845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A8DD0E-7E6F-4D73-A133-C4B603065794}" type="datetimeFigureOut">
              <a:rPr lang="en-NZ" smtClean="0"/>
              <a:t>29/09/2016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1970815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A8DD0E-7E6F-4D73-A133-C4B603065794}" type="datetimeFigureOut">
              <a:rPr lang="en-NZ" smtClean="0"/>
              <a:t>29/09/2016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460417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A8DD0E-7E6F-4D73-A133-C4B603065794}" type="datetimeFigureOut">
              <a:rPr lang="en-NZ" smtClean="0"/>
              <a:t>29/09/2016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2184175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A8DD0E-7E6F-4D73-A133-C4B603065794}" type="datetimeFigureOut">
              <a:rPr lang="en-NZ" smtClean="0"/>
              <a:t>29/09/2016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3185907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A8DD0E-7E6F-4D73-A133-C4B603065794}" type="datetimeFigureOut">
              <a:rPr lang="en-NZ" smtClean="0"/>
              <a:t>29/09/2016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264879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A8DD0E-7E6F-4D73-A133-C4B603065794}" type="datetimeFigureOut">
              <a:rPr lang="en-NZ" smtClean="0"/>
              <a:t>29/09/2016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BBEB89F-B387-4021-805D-C49003CCC10D}" type="slidenum">
              <a:rPr lang="en-NZ" smtClean="0"/>
              <a:t>‹#›</a:t>
            </a:fld>
            <a:endParaRPr lang="en-NZ"/>
          </a:p>
        </p:txBody>
      </p:sp>
    </p:spTree>
    <p:extLst>
      <p:ext uri="{BB962C8B-B14F-4D97-AF65-F5344CB8AC3E}">
        <p14:creationId xmlns:p14="http://schemas.microsoft.com/office/powerpoint/2010/main" val="2604770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2A8DD0E-7E6F-4D73-A133-C4B603065794}" type="datetimeFigureOut">
              <a:rPr lang="en-NZ" smtClean="0"/>
              <a:t>29/09/2016</a:t>
            </a:fld>
            <a:endParaRPr lang="en-NZ"/>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BBEB89F-B387-4021-805D-C49003CCC10D}" type="slidenum">
              <a:rPr lang="en-NZ" smtClean="0"/>
              <a:t>‹#›</a:t>
            </a:fld>
            <a:endParaRPr lang="en-NZ"/>
          </a:p>
        </p:txBody>
      </p:sp>
    </p:spTree>
    <p:extLst>
      <p:ext uri="{BB962C8B-B14F-4D97-AF65-F5344CB8AC3E}">
        <p14:creationId xmlns:p14="http://schemas.microsoft.com/office/powerpoint/2010/main" val="6270041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hyperlink" Target="file:///C:\Users\rgambolati\Desktop\Good%20Movie%20Clips\T-Ball%20Game%202.mo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hyperlink" Target="file:///C:\Users\rgambolati\Desktop\Good%20Movie%20Clips\Kids%20playing%20Cricket%20in%20streets.mov"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How to play when you don’t know all the rules</a:t>
            </a:r>
            <a:endParaRPr lang="en-NZ" dirty="0"/>
          </a:p>
        </p:txBody>
      </p:sp>
      <p:sp>
        <p:nvSpPr>
          <p:cNvPr id="3" name="Subtitle 2"/>
          <p:cNvSpPr>
            <a:spLocks noGrp="1"/>
          </p:cNvSpPr>
          <p:nvPr>
            <p:ph type="subTitle" idx="1"/>
          </p:nvPr>
        </p:nvSpPr>
        <p:spPr/>
        <p:txBody>
          <a:bodyPr>
            <a:normAutofit lnSpcReduction="10000"/>
          </a:bodyPr>
          <a:lstStyle/>
          <a:p>
            <a:endParaRPr lang="en-NZ" dirty="0"/>
          </a:p>
          <a:p>
            <a:r>
              <a:rPr lang="en-NZ" dirty="0" smtClean="0"/>
              <a:t>Rob Gambolati</a:t>
            </a:r>
          </a:p>
          <a:p>
            <a:r>
              <a:rPr lang="en-NZ" dirty="0" smtClean="0"/>
              <a:t>Unitec Department of Sport</a:t>
            </a:r>
            <a:endParaRPr lang="en-NZ" dirty="0"/>
          </a:p>
        </p:txBody>
      </p:sp>
    </p:spTree>
    <p:extLst>
      <p:ext uri="{BB962C8B-B14F-4D97-AF65-F5344CB8AC3E}">
        <p14:creationId xmlns:p14="http://schemas.microsoft.com/office/powerpoint/2010/main" val="1814977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10169"/>
            <a:ext cx="8596668" cy="2644048"/>
          </a:xfrm>
        </p:spPr>
        <p:txBody>
          <a:bodyPr>
            <a:normAutofit/>
          </a:bodyPr>
          <a:lstStyle/>
          <a:p>
            <a:pPr algn="ctr"/>
            <a:r>
              <a:rPr lang="en-NZ" sz="4800" dirty="0" smtClean="0"/>
              <a:t>And can we use the </a:t>
            </a:r>
            <a:br>
              <a:rPr lang="en-NZ" sz="4800" dirty="0" smtClean="0"/>
            </a:br>
            <a:r>
              <a:rPr lang="en-NZ" sz="4800" dirty="0" smtClean="0"/>
              <a:t>Key Competencies </a:t>
            </a:r>
            <a:br>
              <a:rPr lang="en-NZ" sz="4800" dirty="0" smtClean="0"/>
            </a:br>
            <a:r>
              <a:rPr lang="en-NZ" sz="4800" dirty="0" smtClean="0"/>
              <a:t>to encourage this?</a:t>
            </a:r>
            <a:endParaRPr lang="en-NZ" sz="4800" dirty="0"/>
          </a:p>
        </p:txBody>
      </p:sp>
      <p:sp>
        <p:nvSpPr>
          <p:cNvPr id="3" name="Content Placeholder 2"/>
          <p:cNvSpPr>
            <a:spLocks noGrp="1"/>
          </p:cNvSpPr>
          <p:nvPr>
            <p:ph idx="1"/>
          </p:nvPr>
        </p:nvSpPr>
        <p:spPr>
          <a:xfrm>
            <a:off x="677334" y="3106757"/>
            <a:ext cx="8596668" cy="3463415"/>
          </a:xfrm>
        </p:spPr>
        <p:txBody>
          <a:bodyPr>
            <a:normAutofit/>
          </a:bodyPr>
          <a:lstStyle/>
          <a:p>
            <a:r>
              <a:rPr lang="en-NZ" sz="3600" dirty="0" smtClean="0"/>
              <a:t>Thinking</a:t>
            </a:r>
          </a:p>
          <a:p>
            <a:r>
              <a:rPr lang="en-NZ" sz="3600" dirty="0" smtClean="0"/>
              <a:t>Using language, symbol, and texts</a:t>
            </a:r>
          </a:p>
          <a:p>
            <a:r>
              <a:rPr lang="en-NZ" sz="3600" dirty="0" smtClean="0"/>
              <a:t>Managing self</a:t>
            </a:r>
          </a:p>
          <a:p>
            <a:r>
              <a:rPr lang="en-NZ" sz="3600" dirty="0" smtClean="0"/>
              <a:t>Relating to others</a:t>
            </a:r>
          </a:p>
          <a:p>
            <a:r>
              <a:rPr lang="en-NZ" sz="3600" dirty="0" smtClean="0"/>
              <a:t>Participating and contributing</a:t>
            </a:r>
            <a:endParaRPr lang="en-NZ" sz="3600" dirty="0"/>
          </a:p>
        </p:txBody>
      </p:sp>
    </p:spTree>
    <p:extLst>
      <p:ext uri="{BB962C8B-B14F-4D97-AF65-F5344CB8AC3E}">
        <p14:creationId xmlns:p14="http://schemas.microsoft.com/office/powerpoint/2010/main" val="11101768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97" y="218466"/>
            <a:ext cx="7976935" cy="5785292"/>
          </a:xfrm>
          <a:prstGeom prst="rect">
            <a:avLst/>
          </a:prstGeom>
        </p:spPr>
      </p:pic>
    </p:spTree>
    <p:extLst>
      <p:ext uri="{BB962C8B-B14F-4D97-AF65-F5344CB8AC3E}">
        <p14:creationId xmlns:p14="http://schemas.microsoft.com/office/powerpoint/2010/main" val="1098795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Let’s see what this might look like…</a:t>
            </a:r>
            <a:endParaRPr lang="en-NZ" dirty="0"/>
          </a:p>
        </p:txBody>
      </p:sp>
      <p:sp>
        <p:nvSpPr>
          <p:cNvPr id="3" name="Content Placeholder 2"/>
          <p:cNvSpPr>
            <a:spLocks noGrp="1"/>
          </p:cNvSpPr>
          <p:nvPr>
            <p:ph idx="1"/>
          </p:nvPr>
        </p:nvSpPr>
        <p:spPr/>
        <p:txBody>
          <a:bodyPr/>
          <a:lstStyle/>
          <a:p>
            <a:r>
              <a:rPr lang="en-NZ" dirty="0" smtClean="0"/>
              <a:t>In groups, develop an activity that can be done focussing on the game/sport you’ve been assigned.  </a:t>
            </a:r>
          </a:p>
          <a:p>
            <a:endParaRPr lang="en-NZ" dirty="0"/>
          </a:p>
          <a:p>
            <a:r>
              <a:rPr lang="en-NZ" dirty="0" smtClean="0"/>
              <a:t>Consider how you will get the participants to lead the majority of the activity.</a:t>
            </a:r>
          </a:p>
          <a:p>
            <a:endParaRPr lang="en-NZ" dirty="0"/>
          </a:p>
          <a:p>
            <a:r>
              <a:rPr lang="en-NZ" dirty="0" smtClean="0"/>
              <a:t>Especially consider how you will allow for maximum participation and engagement given the:  number of participants / different skill levels / varying levels of enthusiasm / </a:t>
            </a:r>
            <a:r>
              <a:rPr lang="en-NZ" dirty="0" err="1" smtClean="0"/>
              <a:t>etc</a:t>
            </a:r>
            <a:r>
              <a:rPr lang="en-NZ" dirty="0" smtClean="0"/>
              <a:t> within the group of participants.</a:t>
            </a:r>
            <a:endParaRPr lang="en-NZ" dirty="0"/>
          </a:p>
        </p:txBody>
      </p:sp>
    </p:spTree>
    <p:extLst>
      <p:ext uri="{BB962C8B-B14F-4D97-AF65-F5344CB8AC3E}">
        <p14:creationId xmlns:p14="http://schemas.microsoft.com/office/powerpoint/2010/main" val="36838373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Things to consider when planning for student driven activity:</a:t>
            </a:r>
            <a:endParaRPr lang="en-NZ" dirty="0"/>
          </a:p>
        </p:txBody>
      </p:sp>
      <p:sp>
        <p:nvSpPr>
          <p:cNvPr id="3" name="Content Placeholder 2"/>
          <p:cNvSpPr>
            <a:spLocks noGrp="1"/>
          </p:cNvSpPr>
          <p:nvPr>
            <p:ph idx="1"/>
          </p:nvPr>
        </p:nvSpPr>
        <p:spPr>
          <a:xfrm>
            <a:off x="677334" y="2160589"/>
            <a:ext cx="8441614" cy="4265263"/>
          </a:xfrm>
        </p:spPr>
        <p:txBody>
          <a:bodyPr>
            <a:normAutofit lnSpcReduction="10000"/>
          </a:bodyPr>
          <a:lstStyle/>
          <a:p>
            <a:r>
              <a:rPr lang="en-NZ" sz="2400" dirty="0" smtClean="0"/>
              <a:t>Group size (preferably small sided activities)</a:t>
            </a:r>
          </a:p>
          <a:p>
            <a:endParaRPr lang="en-NZ" sz="2400" dirty="0" smtClean="0"/>
          </a:p>
          <a:p>
            <a:r>
              <a:rPr lang="en-NZ" sz="2400" dirty="0" smtClean="0"/>
              <a:t>Space available (encourage students to be sensible with their space)</a:t>
            </a:r>
          </a:p>
          <a:p>
            <a:endParaRPr lang="en-NZ" sz="2400" dirty="0" smtClean="0"/>
          </a:p>
          <a:p>
            <a:r>
              <a:rPr lang="en-NZ" sz="2400" dirty="0" smtClean="0"/>
              <a:t>Equipment available (definitely won’t work with 1 ball and 4 cones)</a:t>
            </a:r>
          </a:p>
          <a:p>
            <a:endParaRPr lang="en-NZ" sz="2400" dirty="0" smtClean="0"/>
          </a:p>
          <a:p>
            <a:r>
              <a:rPr lang="en-NZ" sz="2400" dirty="0" smtClean="0"/>
              <a:t>Questioning (respond to student questions with a question rather than an answer)</a:t>
            </a:r>
          </a:p>
          <a:p>
            <a:endParaRPr lang="en-NZ" dirty="0"/>
          </a:p>
        </p:txBody>
      </p:sp>
    </p:spTree>
    <p:extLst>
      <p:ext uri="{BB962C8B-B14F-4D97-AF65-F5344CB8AC3E}">
        <p14:creationId xmlns:p14="http://schemas.microsoft.com/office/powerpoint/2010/main" val="79351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970" y="1202499"/>
            <a:ext cx="8842447" cy="4797469"/>
          </a:xfrm>
        </p:spPr>
        <p:txBody>
          <a:bodyPr>
            <a:normAutofit fontScale="90000"/>
          </a:bodyPr>
          <a:lstStyle/>
          <a:p>
            <a:pPr algn="ctr"/>
            <a:r>
              <a:rPr lang="en-NZ" dirty="0" smtClean="0"/>
              <a:t/>
            </a:r>
            <a:br>
              <a:rPr lang="en-NZ" dirty="0" smtClean="0"/>
            </a:br>
            <a:r>
              <a:rPr lang="en-NZ" sz="6700" dirty="0" smtClean="0"/>
              <a:t>“If you’re doing nothing and they’re doing everything, you’ve done everything!”</a:t>
            </a:r>
            <a:endParaRPr lang="en-NZ" sz="4900" dirty="0"/>
          </a:p>
        </p:txBody>
      </p:sp>
      <p:sp>
        <p:nvSpPr>
          <p:cNvPr id="3" name="Content Placeholder 2"/>
          <p:cNvSpPr>
            <a:spLocks noGrp="1"/>
          </p:cNvSpPr>
          <p:nvPr>
            <p:ph idx="1"/>
          </p:nvPr>
        </p:nvSpPr>
        <p:spPr>
          <a:xfrm>
            <a:off x="501970" y="5899760"/>
            <a:ext cx="6951016" cy="780430"/>
          </a:xfrm>
        </p:spPr>
        <p:txBody>
          <a:bodyPr>
            <a:normAutofit lnSpcReduction="10000"/>
          </a:bodyPr>
          <a:lstStyle/>
          <a:p>
            <a:pPr marL="0" indent="0">
              <a:buNone/>
            </a:pPr>
            <a:r>
              <a:rPr lang="en-NZ" sz="1200" dirty="0" smtClean="0"/>
              <a:t>I did not make this quote up and have no idea where I heard it but think it is very fitting for the physical education environment in many cases.  I’d like to think it was somebody very profound like Socrates, Ghandi, or Mother Theresa but it most likely was not.  I’d also like to think it was somebody much smarter than George Bush Jr. or </a:t>
            </a:r>
            <a:r>
              <a:rPr lang="en-NZ" sz="1200" smtClean="0"/>
              <a:t>Donald Trump.</a:t>
            </a:r>
            <a:endParaRPr lang="en-NZ" sz="1200" dirty="0"/>
          </a:p>
        </p:txBody>
      </p:sp>
      <p:sp>
        <p:nvSpPr>
          <p:cNvPr id="4" name="Rectangle 3"/>
          <p:cNvSpPr/>
          <p:nvPr/>
        </p:nvSpPr>
        <p:spPr>
          <a:xfrm>
            <a:off x="501970" y="617724"/>
            <a:ext cx="4609362" cy="584775"/>
          </a:xfrm>
          <a:prstGeom prst="rect">
            <a:avLst/>
          </a:prstGeom>
        </p:spPr>
        <p:txBody>
          <a:bodyPr wrap="square">
            <a:spAutoFit/>
          </a:bodyPr>
          <a:lstStyle/>
          <a:p>
            <a:r>
              <a:rPr lang="en-NZ" sz="3200" dirty="0"/>
              <a:t>And remember that, </a:t>
            </a:r>
          </a:p>
        </p:txBody>
      </p:sp>
    </p:spTree>
    <p:extLst>
      <p:ext uri="{BB962C8B-B14F-4D97-AF65-F5344CB8AC3E}">
        <p14:creationId xmlns:p14="http://schemas.microsoft.com/office/powerpoint/2010/main" val="2095563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71501"/>
            <a:ext cx="8596668" cy="5469862"/>
          </a:xfrm>
        </p:spPr>
        <p:txBody>
          <a:bodyPr>
            <a:normAutofit/>
          </a:bodyPr>
          <a:lstStyle/>
          <a:p>
            <a:pPr marL="0" indent="0" algn="ctr">
              <a:buNone/>
            </a:pPr>
            <a:r>
              <a:rPr lang="en-NZ" sz="5400" dirty="0" smtClean="0"/>
              <a:t>It is widely discussed that physical education is missed out on in primary schools because of a lack of confidence and/or competence in teachers </a:t>
            </a:r>
            <a:endParaRPr lang="en-NZ" sz="5400" dirty="0"/>
          </a:p>
        </p:txBody>
      </p:sp>
    </p:spTree>
    <p:extLst>
      <p:ext uri="{BB962C8B-B14F-4D97-AF65-F5344CB8AC3E}">
        <p14:creationId xmlns:p14="http://schemas.microsoft.com/office/powerpoint/2010/main" val="2900604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71501"/>
            <a:ext cx="8596668" cy="5469862"/>
          </a:xfrm>
        </p:spPr>
        <p:txBody>
          <a:bodyPr>
            <a:normAutofit/>
          </a:bodyPr>
          <a:lstStyle/>
          <a:p>
            <a:pPr marL="0" indent="0" algn="ctr">
              <a:buNone/>
            </a:pPr>
            <a:r>
              <a:rPr lang="en-NZ" sz="5400" dirty="0" smtClean="0"/>
              <a:t>Fortunately the current curriculum promotes five key competencies that teachers can use to put students at the front of physical education</a:t>
            </a:r>
            <a:endParaRPr lang="en-NZ" sz="5400"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34303" t="35884" r="34166" b="6711"/>
          <a:stretch/>
        </p:blipFill>
        <p:spPr>
          <a:xfrm>
            <a:off x="9274002" y="2220389"/>
            <a:ext cx="2868929" cy="4545578"/>
          </a:xfrm>
          <a:prstGeom prst="rect">
            <a:avLst/>
          </a:prstGeom>
        </p:spPr>
      </p:pic>
    </p:spTree>
    <p:extLst>
      <p:ext uri="{BB962C8B-B14F-4D97-AF65-F5344CB8AC3E}">
        <p14:creationId xmlns:p14="http://schemas.microsoft.com/office/powerpoint/2010/main" val="1920086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0580"/>
          </a:xfrm>
        </p:spPr>
        <p:txBody>
          <a:bodyPr/>
          <a:lstStyle/>
          <a:p>
            <a:r>
              <a:rPr lang="en-NZ" dirty="0" smtClean="0"/>
              <a:t>How do we shift from less of this….</a:t>
            </a:r>
            <a:endParaRPr lang="en-NZ" dirty="0"/>
          </a:p>
        </p:txBody>
      </p:sp>
      <p:sp>
        <p:nvSpPr>
          <p:cNvPr id="4" name="Title 1"/>
          <p:cNvSpPr txBox="1">
            <a:spLocks/>
          </p:cNvSpPr>
          <p:nvPr/>
        </p:nvSpPr>
        <p:spPr>
          <a:xfrm>
            <a:off x="677334" y="3768090"/>
            <a:ext cx="8596668" cy="83058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NZ" dirty="0" smtClean="0"/>
              <a:t>To more of this….</a:t>
            </a:r>
            <a:endParaRPr lang="en-NZ" dirty="0"/>
          </a:p>
        </p:txBody>
      </p:sp>
      <p:pic>
        <p:nvPicPr>
          <p:cNvPr id="1026" name="Picture 2" descr="Image result for coach instructing ki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4855" y="1440180"/>
            <a:ext cx="3559175" cy="23684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kids play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3278" y="4377489"/>
            <a:ext cx="4595053" cy="2312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76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1000"/>
                                        <p:tgtEl>
                                          <p:spTgt spid="1028"/>
                                        </p:tgtEl>
                                      </p:cBhvr>
                                    </p:animEffect>
                                    <p:anim calcmode="lin" valueType="num">
                                      <p:cBhvr>
                                        <p:cTn id="13" dur="1000" fill="hold"/>
                                        <p:tgtEl>
                                          <p:spTgt spid="1028"/>
                                        </p:tgtEl>
                                        <p:attrNameLst>
                                          <p:attrName>ppt_x</p:attrName>
                                        </p:attrNameLst>
                                      </p:cBhvr>
                                      <p:tavLst>
                                        <p:tav tm="0">
                                          <p:val>
                                            <p:strVal val="#ppt_x"/>
                                          </p:val>
                                        </p:tav>
                                        <p:tav tm="100000">
                                          <p:val>
                                            <p:strVal val="#ppt_x"/>
                                          </p:val>
                                        </p:tav>
                                      </p:tavLst>
                                    </p:anim>
                                    <p:anim calcmode="lin" valueType="num">
                                      <p:cBhvr>
                                        <p:cTn id="14"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Check out these two distinctly different games….</a:t>
            </a:r>
            <a:endParaRPr lang="en-NZ" dirty="0"/>
          </a:p>
        </p:txBody>
      </p:sp>
      <p:pic>
        <p:nvPicPr>
          <p:cNvPr id="9" name="Content Placeholder 8">
            <a:hlinkClick r:id="rId3" action="ppaction://hlinkfile"/>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1937083" y="3123013"/>
            <a:ext cx="1745941" cy="1643239"/>
          </a:xfrm>
        </p:spPr>
      </p:pic>
      <p:pic>
        <p:nvPicPr>
          <p:cNvPr id="10" name="Picture 9">
            <a:hlinkClick r:id="rId5" action="ppaction://hlinkfile"/>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70834" y="3123013"/>
            <a:ext cx="2803168" cy="1608973"/>
          </a:xfrm>
          <a:prstGeom prst="rect">
            <a:avLst/>
          </a:prstGeom>
        </p:spPr>
      </p:pic>
    </p:spTree>
    <p:extLst>
      <p:ext uri="{BB962C8B-B14F-4D97-AF65-F5344CB8AC3E}">
        <p14:creationId xmlns:p14="http://schemas.microsoft.com/office/powerpoint/2010/main" val="2685599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10653"/>
            <a:ext cx="8596668" cy="5030709"/>
          </a:xfrm>
        </p:spPr>
        <p:txBody>
          <a:bodyPr>
            <a:normAutofit/>
          </a:bodyPr>
          <a:lstStyle/>
          <a:p>
            <a:pPr marL="0" indent="0" algn="ctr">
              <a:buNone/>
            </a:pPr>
            <a:r>
              <a:rPr lang="en-NZ" sz="5400" dirty="0" smtClean="0"/>
              <a:t>What were some significant differences between those two environments?</a:t>
            </a:r>
            <a:endParaRPr lang="en-NZ" sz="5400" dirty="0"/>
          </a:p>
        </p:txBody>
      </p:sp>
    </p:spTree>
    <p:extLst>
      <p:ext uri="{BB962C8B-B14F-4D97-AF65-F5344CB8AC3E}">
        <p14:creationId xmlns:p14="http://schemas.microsoft.com/office/powerpoint/2010/main" val="27246521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46747"/>
            <a:ext cx="8596668" cy="4994615"/>
          </a:xfrm>
        </p:spPr>
        <p:txBody>
          <a:bodyPr>
            <a:normAutofit lnSpcReduction="10000"/>
          </a:bodyPr>
          <a:lstStyle/>
          <a:p>
            <a:pPr marL="0" indent="0" algn="ctr">
              <a:buNone/>
            </a:pPr>
            <a:r>
              <a:rPr lang="en-NZ" sz="4400" dirty="0" smtClean="0"/>
              <a:t>As adults we undoubtedly contribute a lot to the learning and development of young people…</a:t>
            </a:r>
          </a:p>
          <a:p>
            <a:pPr marL="0" indent="0" algn="ctr">
              <a:buNone/>
            </a:pPr>
            <a:endParaRPr lang="en-NZ" sz="4400" dirty="0" smtClean="0"/>
          </a:p>
          <a:p>
            <a:pPr marL="0" indent="0" algn="ctr">
              <a:buNone/>
            </a:pPr>
            <a:r>
              <a:rPr lang="en-NZ" sz="4400" dirty="0" smtClean="0"/>
              <a:t>However, might we also inhibit them at times as well?</a:t>
            </a:r>
            <a:endParaRPr lang="en-NZ" sz="4400" dirty="0"/>
          </a:p>
        </p:txBody>
      </p:sp>
    </p:spTree>
    <p:extLst>
      <p:ext uri="{BB962C8B-B14F-4D97-AF65-F5344CB8AC3E}">
        <p14:creationId xmlns:p14="http://schemas.microsoft.com/office/powerpoint/2010/main" val="359054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902369"/>
            <a:ext cx="8596668" cy="5138994"/>
          </a:xfrm>
        </p:spPr>
        <p:txBody>
          <a:bodyPr>
            <a:normAutofit lnSpcReduction="10000"/>
          </a:bodyPr>
          <a:lstStyle/>
          <a:p>
            <a:pPr marL="0" indent="0">
              <a:buNone/>
            </a:pPr>
            <a:r>
              <a:rPr lang="en-NZ" sz="4000" dirty="0" smtClean="0"/>
              <a:t>What types of….</a:t>
            </a:r>
          </a:p>
          <a:p>
            <a:pPr marL="0" indent="0">
              <a:buNone/>
            </a:pPr>
            <a:endParaRPr lang="en-NZ" sz="4000" dirty="0" smtClean="0"/>
          </a:p>
          <a:p>
            <a:r>
              <a:rPr lang="en-NZ" sz="3200" dirty="0" smtClean="0"/>
              <a:t>Decisions do they have to make?</a:t>
            </a:r>
          </a:p>
          <a:p>
            <a:r>
              <a:rPr lang="en-NZ" sz="3200" dirty="0" smtClean="0"/>
              <a:t>Negotiations do they have to attempt?</a:t>
            </a:r>
          </a:p>
          <a:p>
            <a:r>
              <a:rPr lang="en-NZ" sz="3200" dirty="0" smtClean="0"/>
              <a:t>Behaviours do they have to consider?</a:t>
            </a:r>
          </a:p>
          <a:p>
            <a:r>
              <a:rPr lang="en-NZ" sz="3200" dirty="0" smtClean="0"/>
              <a:t>Fairness do they need to be aware of?</a:t>
            </a:r>
          </a:p>
          <a:p>
            <a:pPr marL="0" indent="0">
              <a:buNone/>
            </a:pPr>
            <a:endParaRPr lang="en-NZ" dirty="0" smtClean="0"/>
          </a:p>
          <a:p>
            <a:pPr marL="0" indent="0">
              <a:buNone/>
            </a:pPr>
            <a:r>
              <a:rPr lang="en-NZ" sz="2800" dirty="0" smtClean="0"/>
              <a:t>If the teacher is always telling them what to do, where to do it, and how it is supposed to be done?</a:t>
            </a:r>
            <a:endParaRPr lang="en-NZ" sz="2800" dirty="0"/>
          </a:p>
        </p:txBody>
      </p:sp>
    </p:spTree>
    <p:extLst>
      <p:ext uri="{BB962C8B-B14F-4D97-AF65-F5344CB8AC3E}">
        <p14:creationId xmlns:p14="http://schemas.microsoft.com/office/powerpoint/2010/main" val="169584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50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1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8" fill="hold" nodeType="afterEffect">
                                  <p:stCondLst>
                                    <p:cond delay="50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3"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8" fill="hold" nodeType="afterEffect">
                                  <p:stCondLst>
                                    <p:cond delay="50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8" fill="hold" nodeType="afterEffect">
                                  <p:stCondLst>
                                    <p:cond delay="50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10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42" presetClass="entr" presetSubtype="0" fill="hold" nodeType="afterEffect">
                                  <p:stCondLst>
                                    <p:cond delay="150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1000"/>
                                        <p:tgtEl>
                                          <p:spTgt spid="3">
                                            <p:txEl>
                                              <p:pRg st="7" end="7"/>
                                            </p:txEl>
                                          </p:spTgt>
                                        </p:tgtEl>
                                      </p:cBhvr>
                                    </p:animEffect>
                                    <p:anim calcmode="lin" valueType="num">
                                      <p:cBhvr>
                                        <p:cTn id="2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418" y="2486527"/>
            <a:ext cx="8596668" cy="1320800"/>
          </a:xfrm>
        </p:spPr>
        <p:txBody>
          <a:bodyPr/>
          <a:lstStyle/>
          <a:p>
            <a:r>
              <a:rPr lang="en-NZ" dirty="0" smtClean="0"/>
              <a:t>So how do we encourage these things in our students?</a:t>
            </a:r>
            <a:endParaRPr lang="en-NZ" dirty="0"/>
          </a:p>
        </p:txBody>
      </p:sp>
    </p:spTree>
    <p:extLst>
      <p:ext uri="{BB962C8B-B14F-4D97-AF65-F5344CB8AC3E}">
        <p14:creationId xmlns:p14="http://schemas.microsoft.com/office/powerpoint/2010/main" val="369594438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441</TotalTime>
  <Words>558</Words>
  <Application>Microsoft Office PowerPoint</Application>
  <PresentationFormat>Widescreen</PresentationFormat>
  <Paragraphs>56</Paragraphs>
  <Slides>14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Trebuchet MS</vt:lpstr>
      <vt:lpstr>Wingdings 3</vt:lpstr>
      <vt:lpstr>Facet</vt:lpstr>
      <vt:lpstr>How to play when you don’t know all the rules</vt:lpstr>
      <vt:lpstr>PowerPoint Presentation</vt:lpstr>
      <vt:lpstr>PowerPoint Presentation</vt:lpstr>
      <vt:lpstr>How do we shift from less of this….</vt:lpstr>
      <vt:lpstr>Check out these two distinctly different games….</vt:lpstr>
      <vt:lpstr>PowerPoint Presentation</vt:lpstr>
      <vt:lpstr>PowerPoint Presentation</vt:lpstr>
      <vt:lpstr>PowerPoint Presentation</vt:lpstr>
      <vt:lpstr>So how do we encourage these things in our students?</vt:lpstr>
      <vt:lpstr>And can we use the  Key Competencies  to encourage this?</vt:lpstr>
      <vt:lpstr>PowerPoint Presentation</vt:lpstr>
      <vt:lpstr>Let’s see what this might look like…</vt:lpstr>
      <vt:lpstr>Things to consider when planning for student driven activity:</vt:lpstr>
      <vt:lpstr> “If you’re doing nothing and they’re doing everything, you’ve done everything!”</vt:lpstr>
    </vt:vector>
  </TitlesOfParts>
  <Company>Unitec Institute of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play when you don’t know all the rules</dc:title>
  <dc:creator>Robert Gambolati</dc:creator>
  <cp:lastModifiedBy>Joanna  Cooney</cp:lastModifiedBy>
  <cp:revision>16</cp:revision>
  <dcterms:created xsi:type="dcterms:W3CDTF">2016-07-06T01:56:42Z</dcterms:created>
  <dcterms:modified xsi:type="dcterms:W3CDTF">2016-09-28T22:08:15Z</dcterms:modified>
</cp:coreProperties>
</file>