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7"/>
  </p:notesMasterIdLst>
  <p:sldIdLst>
    <p:sldId id="256" r:id="rId2"/>
    <p:sldId id="257" r:id="rId3"/>
    <p:sldId id="258" r:id="rId4"/>
    <p:sldId id="259" r:id="rId5"/>
    <p:sldId id="260" r:id="rId6"/>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11" d="100"/>
          <a:sy n="111" d="100"/>
        </p:scale>
        <p:origin x="-1032" y="-104"/>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3292779313"/>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 Id="rId3" Type="http://schemas.openxmlformats.org/officeDocument/2006/relationships/hyperlink" Target="https://www.youtube.com/watch?v=CwjlnXj8R-0&amp;feature=youtu.be" TargetMode="Externa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Shape 8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3" name="Shape 8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lnSpc>
                <a:spcPct val="150000"/>
              </a:lnSpc>
              <a:spcBef>
                <a:spcPts val="0"/>
              </a:spcBef>
              <a:buNone/>
            </a:pPr>
            <a:r>
              <a:rPr lang="en" sz="1200">
                <a:highlight>
                  <a:srgbClr val="FFFFFF"/>
                </a:highlight>
              </a:rPr>
              <a:t>This session is an opportunity for you to have a go at Geocaching, and then think about and discuss with others how this activity can link to the NZC and the Health and Physical Education curriculum, how you could implement it in your own teaching and learning programmes, how you could use it as a vechicle to make cross curricular links or even form the basis of a cross curricular unit of learning.</a:t>
            </a:r>
          </a:p>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9" name="Shape 8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Watch the video.  Download the app.  Get out and do it…</a:t>
            </a:r>
          </a:p>
          <a:p>
            <a:pPr lvl="0">
              <a:spcBef>
                <a:spcPts val="0"/>
              </a:spcBef>
              <a:buNone/>
            </a:pPr>
            <a:r>
              <a:rPr lang="en"/>
              <a:t>Kids explain Geocaching </a:t>
            </a:r>
            <a:r>
              <a:rPr lang="en" u="sng">
                <a:solidFill>
                  <a:schemeClr val="hlink"/>
                </a:solidFill>
                <a:hlinkClick r:id="rId3"/>
              </a:rPr>
              <a:t>https://www.youtube.com/watch?v=CwjlnXj8R-0&amp;feature=youtu.be</a:t>
            </a:r>
          </a:p>
          <a:p>
            <a:pPr lv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Shape 9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7" name="Shape 9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Need large pieces of paper, pens, post-it notes, copies of the NZC and HPE curriculum documents.</a:t>
            </a:r>
          </a:p>
          <a:p>
            <a:pPr lvl="0">
              <a:spcBef>
                <a:spcPts val="0"/>
              </a:spcBef>
              <a:buNone/>
            </a:pPr>
            <a:r>
              <a:rPr lang="en"/>
              <a:t>Set up as a bus stop activity, then get groups to feedback and enter ideas onto this document to share with participants.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3" name="Shape 10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Shape 108"/>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9" name="Shape 10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bg>
      <p:bgPr>
        <a:solidFill>
          <a:schemeClr val="dk1"/>
        </a:solidFill>
        <a:effectLst/>
      </p:bgPr>
    </p:bg>
    <p:spTree>
      <p:nvGrpSpPr>
        <p:cNvPr id="1" name="Shape 9"/>
        <p:cNvGrpSpPr/>
        <p:nvPr/>
      </p:nvGrpSpPr>
      <p:grpSpPr>
        <a:xfrm>
          <a:off x="0" y="0"/>
          <a:ext cx="0" cy="0"/>
          <a:chOff x="0" y="0"/>
          <a:chExt cx="0" cy="0"/>
        </a:xfrm>
      </p:grpSpPr>
      <p:grpSp>
        <p:nvGrpSpPr>
          <p:cNvPr id="10" name="Shape 10"/>
          <p:cNvGrpSpPr/>
          <p:nvPr/>
        </p:nvGrpSpPr>
        <p:grpSpPr>
          <a:xfrm>
            <a:off x="6098378" y="4"/>
            <a:ext cx="3045625" cy="2030570"/>
            <a:chOff x="6098378" y="4"/>
            <a:chExt cx="3045625" cy="2030570"/>
          </a:xfrm>
        </p:grpSpPr>
        <p:sp>
          <p:nvSpPr>
            <p:cNvPr id="11" name="Shape 11"/>
            <p:cNvSpPr/>
            <p:nvPr/>
          </p:nvSpPr>
          <p:spPr>
            <a:xfrm>
              <a:off x="8128803" y="15"/>
              <a:ext cx="1015200" cy="1015200"/>
            </a:xfrm>
            <a:prstGeom prst="rect">
              <a:avLst/>
            </a:prstGeom>
            <a:solidFill>
              <a:schemeClr val="accent1"/>
            </a:solidFill>
            <a:ln>
              <a:noFill/>
            </a:ln>
          </p:spPr>
          <p:txBody>
            <a:bodyPr lIns="91425" tIns="91425" rIns="91425" bIns="91425" anchor="ctr" anchorCtr="0">
              <a:noAutofit/>
            </a:bodyPr>
            <a:lstStyle/>
            <a:p>
              <a:pPr lvl="0">
                <a:spcBef>
                  <a:spcPts val="0"/>
                </a:spcBef>
                <a:buNone/>
              </a:pPr>
              <a:endParaRPr/>
            </a:p>
          </p:txBody>
        </p:sp>
        <p:sp>
          <p:nvSpPr>
            <p:cNvPr id="12" name="Shape 12"/>
            <p:cNvSpPr/>
            <p:nvPr/>
          </p:nvSpPr>
          <p:spPr>
            <a:xfrm flipH="1">
              <a:off x="7113463" y="4"/>
              <a:ext cx="1015200" cy="1015200"/>
            </a:xfrm>
            <a:prstGeom prst="rtTriangle">
              <a:avLst/>
            </a:prstGeom>
            <a:solidFill>
              <a:schemeClr val="accent2"/>
            </a:solidFill>
            <a:ln>
              <a:noFill/>
            </a:ln>
          </p:spPr>
          <p:txBody>
            <a:bodyPr lIns="91425" tIns="91425" rIns="91425" bIns="91425" anchor="ctr" anchorCtr="0">
              <a:noAutofit/>
            </a:bodyPr>
            <a:lstStyle/>
            <a:p>
              <a:pPr lvl="0">
                <a:spcBef>
                  <a:spcPts val="0"/>
                </a:spcBef>
                <a:buNone/>
              </a:pPr>
              <a:endParaRPr/>
            </a:p>
          </p:txBody>
        </p:sp>
        <p:sp>
          <p:nvSpPr>
            <p:cNvPr id="13" name="Shape 13"/>
            <p:cNvSpPr/>
            <p:nvPr/>
          </p:nvSpPr>
          <p:spPr>
            <a:xfrm rot="10800000" flipH="1">
              <a:off x="7113588" y="106"/>
              <a:ext cx="1015200" cy="1015200"/>
            </a:xfrm>
            <a:prstGeom prst="rtTriangle">
              <a:avLst/>
            </a:prstGeom>
            <a:solidFill>
              <a:schemeClr val="accent6"/>
            </a:solidFill>
            <a:ln>
              <a:noFill/>
            </a:ln>
          </p:spPr>
          <p:txBody>
            <a:bodyPr lIns="91425" tIns="91425" rIns="91425" bIns="91425" anchor="ctr" anchorCtr="0">
              <a:noAutofit/>
            </a:bodyPr>
            <a:lstStyle/>
            <a:p>
              <a:pPr lvl="0">
                <a:spcBef>
                  <a:spcPts val="0"/>
                </a:spcBef>
                <a:buNone/>
              </a:pPr>
              <a:endParaRPr/>
            </a:p>
          </p:txBody>
        </p:sp>
        <p:sp>
          <p:nvSpPr>
            <p:cNvPr id="14" name="Shape 14"/>
            <p:cNvSpPr/>
            <p:nvPr/>
          </p:nvSpPr>
          <p:spPr>
            <a:xfrm rot="10800000">
              <a:off x="6098378" y="96"/>
              <a:ext cx="1015200" cy="1015200"/>
            </a:xfrm>
            <a:prstGeom prst="rtTriangle">
              <a:avLst/>
            </a:prstGeom>
            <a:solidFill>
              <a:schemeClr val="accent1"/>
            </a:solidFill>
            <a:ln>
              <a:noFill/>
            </a:ln>
          </p:spPr>
          <p:txBody>
            <a:bodyPr lIns="91425" tIns="91425" rIns="91425" bIns="91425" anchor="ctr" anchorCtr="0">
              <a:noAutofit/>
            </a:bodyPr>
            <a:lstStyle/>
            <a:p>
              <a:pPr lvl="0">
                <a:spcBef>
                  <a:spcPts val="0"/>
                </a:spcBef>
                <a:buNone/>
              </a:pPr>
              <a:endParaRPr/>
            </a:p>
          </p:txBody>
        </p:sp>
        <p:sp>
          <p:nvSpPr>
            <p:cNvPr id="15" name="Shape 15"/>
            <p:cNvSpPr/>
            <p:nvPr/>
          </p:nvSpPr>
          <p:spPr>
            <a:xfrm rot="10800000">
              <a:off x="8128789" y="1015375"/>
              <a:ext cx="1015200" cy="1015200"/>
            </a:xfrm>
            <a:prstGeom prst="rtTriangle">
              <a:avLst/>
            </a:prstGeom>
            <a:solidFill>
              <a:schemeClr val="accent6"/>
            </a:solidFill>
            <a:ln>
              <a:noFill/>
            </a:ln>
          </p:spPr>
          <p:txBody>
            <a:bodyPr lIns="91425" tIns="91425" rIns="91425" bIns="91425" anchor="ctr" anchorCtr="0">
              <a:noAutofit/>
            </a:bodyPr>
            <a:lstStyle/>
            <a:p>
              <a:pPr lvl="0">
                <a:spcBef>
                  <a:spcPts val="0"/>
                </a:spcBef>
                <a:buNone/>
              </a:pPr>
              <a:endParaRPr/>
            </a:p>
          </p:txBody>
        </p:sp>
      </p:grpSp>
      <p:sp>
        <p:nvSpPr>
          <p:cNvPr id="16" name="Shape 16"/>
          <p:cNvSpPr txBox="1">
            <a:spLocks noGrp="1"/>
          </p:cNvSpPr>
          <p:nvPr>
            <p:ph type="ctrTitle"/>
          </p:nvPr>
        </p:nvSpPr>
        <p:spPr>
          <a:xfrm>
            <a:off x="598100" y="1775222"/>
            <a:ext cx="8222100" cy="838800"/>
          </a:xfrm>
          <a:prstGeom prst="rect">
            <a:avLst/>
          </a:prstGeom>
        </p:spPr>
        <p:txBody>
          <a:bodyPr lIns="91425" tIns="91425" rIns="91425" bIns="91425" anchor="b" anchorCtr="0"/>
          <a:lstStyle>
            <a:lvl1pPr lvl="0">
              <a:spcBef>
                <a:spcPts val="0"/>
              </a:spcBef>
              <a:buClr>
                <a:schemeClr val="lt1"/>
              </a:buClr>
              <a:buSzPct val="100000"/>
              <a:defRPr sz="4200">
                <a:solidFill>
                  <a:schemeClr val="lt1"/>
                </a:solidFill>
              </a:defRPr>
            </a:lvl1pPr>
            <a:lvl2pPr lvl="1">
              <a:spcBef>
                <a:spcPts val="0"/>
              </a:spcBef>
              <a:buClr>
                <a:schemeClr val="lt1"/>
              </a:buClr>
              <a:buSzPct val="100000"/>
              <a:defRPr sz="4200">
                <a:solidFill>
                  <a:schemeClr val="lt1"/>
                </a:solidFill>
              </a:defRPr>
            </a:lvl2pPr>
            <a:lvl3pPr lvl="2">
              <a:spcBef>
                <a:spcPts val="0"/>
              </a:spcBef>
              <a:buClr>
                <a:schemeClr val="lt1"/>
              </a:buClr>
              <a:buSzPct val="100000"/>
              <a:defRPr sz="4200">
                <a:solidFill>
                  <a:schemeClr val="lt1"/>
                </a:solidFill>
              </a:defRPr>
            </a:lvl3pPr>
            <a:lvl4pPr lvl="3">
              <a:spcBef>
                <a:spcPts val="0"/>
              </a:spcBef>
              <a:buClr>
                <a:schemeClr val="lt1"/>
              </a:buClr>
              <a:buSzPct val="100000"/>
              <a:defRPr sz="4200">
                <a:solidFill>
                  <a:schemeClr val="lt1"/>
                </a:solidFill>
              </a:defRPr>
            </a:lvl4pPr>
            <a:lvl5pPr lvl="4">
              <a:spcBef>
                <a:spcPts val="0"/>
              </a:spcBef>
              <a:buClr>
                <a:schemeClr val="lt1"/>
              </a:buClr>
              <a:buSzPct val="100000"/>
              <a:defRPr sz="4200">
                <a:solidFill>
                  <a:schemeClr val="lt1"/>
                </a:solidFill>
              </a:defRPr>
            </a:lvl5pPr>
            <a:lvl6pPr lvl="5">
              <a:spcBef>
                <a:spcPts val="0"/>
              </a:spcBef>
              <a:buClr>
                <a:schemeClr val="lt1"/>
              </a:buClr>
              <a:buSzPct val="100000"/>
              <a:defRPr sz="4200">
                <a:solidFill>
                  <a:schemeClr val="lt1"/>
                </a:solidFill>
              </a:defRPr>
            </a:lvl6pPr>
            <a:lvl7pPr lvl="6">
              <a:spcBef>
                <a:spcPts val="0"/>
              </a:spcBef>
              <a:buClr>
                <a:schemeClr val="lt1"/>
              </a:buClr>
              <a:buSzPct val="100000"/>
              <a:defRPr sz="4200">
                <a:solidFill>
                  <a:schemeClr val="lt1"/>
                </a:solidFill>
              </a:defRPr>
            </a:lvl7pPr>
            <a:lvl8pPr lvl="7">
              <a:spcBef>
                <a:spcPts val="0"/>
              </a:spcBef>
              <a:buClr>
                <a:schemeClr val="lt1"/>
              </a:buClr>
              <a:buSzPct val="100000"/>
              <a:defRPr sz="4200">
                <a:solidFill>
                  <a:schemeClr val="lt1"/>
                </a:solidFill>
              </a:defRPr>
            </a:lvl8pPr>
            <a:lvl9pPr lvl="8">
              <a:spcBef>
                <a:spcPts val="0"/>
              </a:spcBef>
              <a:buClr>
                <a:schemeClr val="lt1"/>
              </a:buClr>
              <a:buSzPct val="100000"/>
              <a:defRPr sz="4200">
                <a:solidFill>
                  <a:schemeClr val="lt1"/>
                </a:solidFill>
              </a:defRPr>
            </a:lvl9pPr>
          </a:lstStyle>
          <a:p>
            <a:endParaRPr/>
          </a:p>
        </p:txBody>
      </p:sp>
      <p:sp>
        <p:nvSpPr>
          <p:cNvPr id="17" name="Shape 17"/>
          <p:cNvSpPr txBox="1">
            <a:spLocks noGrp="1"/>
          </p:cNvSpPr>
          <p:nvPr>
            <p:ph type="subTitle" idx="1"/>
          </p:nvPr>
        </p:nvSpPr>
        <p:spPr>
          <a:xfrm>
            <a:off x="598088" y="2715912"/>
            <a:ext cx="8222100" cy="432900"/>
          </a:xfrm>
          <a:prstGeom prst="rect">
            <a:avLst/>
          </a:prstGeom>
        </p:spPr>
        <p:txBody>
          <a:bodyPr lIns="91425" tIns="91425" rIns="91425" bIns="91425" anchor="t" anchorCtr="0"/>
          <a:lstStyle>
            <a:lvl1pPr lvl="0">
              <a:lnSpc>
                <a:spcPct val="100000"/>
              </a:lnSpc>
              <a:spcBef>
                <a:spcPts val="0"/>
              </a:spcBef>
              <a:spcAft>
                <a:spcPts val="0"/>
              </a:spcAft>
              <a:buClr>
                <a:schemeClr val="lt1"/>
              </a:buClr>
              <a:buSzPct val="100000"/>
              <a:buNone/>
              <a:defRPr sz="2100">
                <a:solidFill>
                  <a:schemeClr val="lt1"/>
                </a:solidFill>
              </a:defRPr>
            </a:lvl1pPr>
            <a:lvl2pPr lvl="1">
              <a:lnSpc>
                <a:spcPct val="100000"/>
              </a:lnSpc>
              <a:spcBef>
                <a:spcPts val="0"/>
              </a:spcBef>
              <a:spcAft>
                <a:spcPts val="0"/>
              </a:spcAft>
              <a:buClr>
                <a:schemeClr val="lt1"/>
              </a:buClr>
              <a:buSzPct val="100000"/>
              <a:buNone/>
              <a:defRPr sz="2100">
                <a:solidFill>
                  <a:schemeClr val="lt1"/>
                </a:solidFill>
              </a:defRPr>
            </a:lvl2pPr>
            <a:lvl3pPr lvl="2">
              <a:lnSpc>
                <a:spcPct val="100000"/>
              </a:lnSpc>
              <a:spcBef>
                <a:spcPts val="0"/>
              </a:spcBef>
              <a:spcAft>
                <a:spcPts val="0"/>
              </a:spcAft>
              <a:buClr>
                <a:schemeClr val="lt1"/>
              </a:buClr>
              <a:buSzPct val="100000"/>
              <a:buNone/>
              <a:defRPr sz="2100">
                <a:solidFill>
                  <a:schemeClr val="lt1"/>
                </a:solidFill>
              </a:defRPr>
            </a:lvl3pPr>
            <a:lvl4pPr lvl="3">
              <a:lnSpc>
                <a:spcPct val="100000"/>
              </a:lnSpc>
              <a:spcBef>
                <a:spcPts val="0"/>
              </a:spcBef>
              <a:spcAft>
                <a:spcPts val="0"/>
              </a:spcAft>
              <a:buClr>
                <a:schemeClr val="lt1"/>
              </a:buClr>
              <a:buSzPct val="100000"/>
              <a:buNone/>
              <a:defRPr sz="2100">
                <a:solidFill>
                  <a:schemeClr val="lt1"/>
                </a:solidFill>
              </a:defRPr>
            </a:lvl4pPr>
            <a:lvl5pPr lvl="4">
              <a:lnSpc>
                <a:spcPct val="100000"/>
              </a:lnSpc>
              <a:spcBef>
                <a:spcPts val="0"/>
              </a:spcBef>
              <a:spcAft>
                <a:spcPts val="0"/>
              </a:spcAft>
              <a:buClr>
                <a:schemeClr val="lt1"/>
              </a:buClr>
              <a:buSzPct val="100000"/>
              <a:buNone/>
              <a:defRPr sz="2100">
                <a:solidFill>
                  <a:schemeClr val="lt1"/>
                </a:solidFill>
              </a:defRPr>
            </a:lvl5pPr>
            <a:lvl6pPr lvl="5">
              <a:lnSpc>
                <a:spcPct val="100000"/>
              </a:lnSpc>
              <a:spcBef>
                <a:spcPts val="0"/>
              </a:spcBef>
              <a:spcAft>
                <a:spcPts val="0"/>
              </a:spcAft>
              <a:buClr>
                <a:schemeClr val="lt1"/>
              </a:buClr>
              <a:buSzPct val="100000"/>
              <a:buNone/>
              <a:defRPr sz="2100">
                <a:solidFill>
                  <a:schemeClr val="lt1"/>
                </a:solidFill>
              </a:defRPr>
            </a:lvl6pPr>
            <a:lvl7pPr lvl="6">
              <a:lnSpc>
                <a:spcPct val="100000"/>
              </a:lnSpc>
              <a:spcBef>
                <a:spcPts val="0"/>
              </a:spcBef>
              <a:spcAft>
                <a:spcPts val="0"/>
              </a:spcAft>
              <a:buClr>
                <a:schemeClr val="lt1"/>
              </a:buClr>
              <a:buSzPct val="100000"/>
              <a:buNone/>
              <a:defRPr sz="2100">
                <a:solidFill>
                  <a:schemeClr val="lt1"/>
                </a:solidFill>
              </a:defRPr>
            </a:lvl7pPr>
            <a:lvl8pPr lvl="7">
              <a:lnSpc>
                <a:spcPct val="100000"/>
              </a:lnSpc>
              <a:spcBef>
                <a:spcPts val="0"/>
              </a:spcBef>
              <a:spcAft>
                <a:spcPts val="0"/>
              </a:spcAft>
              <a:buClr>
                <a:schemeClr val="lt1"/>
              </a:buClr>
              <a:buSzPct val="100000"/>
              <a:buNone/>
              <a:defRPr sz="2100">
                <a:solidFill>
                  <a:schemeClr val="lt1"/>
                </a:solidFill>
              </a:defRPr>
            </a:lvl8pPr>
            <a:lvl9pPr lvl="8">
              <a:lnSpc>
                <a:spcPct val="100000"/>
              </a:lnSpc>
              <a:spcBef>
                <a:spcPts val="0"/>
              </a:spcBef>
              <a:spcAft>
                <a:spcPts val="0"/>
              </a:spcAft>
              <a:buClr>
                <a:schemeClr val="lt1"/>
              </a:buClr>
              <a:buSzPct val="100000"/>
              <a:buNone/>
              <a:defRPr sz="2100">
                <a:solidFill>
                  <a:schemeClr val="lt1"/>
                </a:solidFill>
              </a:defRPr>
            </a:lvl9pPr>
          </a:lstStyle>
          <a:p>
            <a:endParaRPr/>
          </a:p>
        </p:txBody>
      </p:sp>
      <p:sp>
        <p:nvSpPr>
          <p:cNvPr id="18" name="Shape 18"/>
          <p:cNvSpPr txBox="1">
            <a:spLocks noGrp="1"/>
          </p:cNvSpPr>
          <p:nvPr>
            <p:ph type="sldNum" idx="12"/>
          </p:nvPr>
        </p:nvSpPr>
        <p:spPr>
          <a:xfrm>
            <a:off x="8460431" y="4651190"/>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bg>
      <p:bgPr>
        <a:solidFill>
          <a:schemeClr val="dk1"/>
        </a:solidFill>
        <a:effectLst/>
      </p:bgPr>
    </p:bg>
    <p:spTree>
      <p:nvGrpSpPr>
        <p:cNvPr id="1" name="Shape 69"/>
        <p:cNvGrpSpPr/>
        <p:nvPr/>
      </p:nvGrpSpPr>
      <p:grpSpPr>
        <a:xfrm>
          <a:off x="0" y="0"/>
          <a:ext cx="0" cy="0"/>
          <a:chOff x="0" y="0"/>
          <a:chExt cx="0" cy="0"/>
        </a:xfrm>
      </p:grpSpPr>
      <p:grpSp>
        <p:nvGrpSpPr>
          <p:cNvPr id="70" name="Shape 70"/>
          <p:cNvGrpSpPr/>
          <p:nvPr/>
        </p:nvGrpSpPr>
        <p:grpSpPr>
          <a:xfrm>
            <a:off x="6098378" y="4"/>
            <a:ext cx="3045625" cy="2030570"/>
            <a:chOff x="6098378" y="4"/>
            <a:chExt cx="3045625" cy="2030570"/>
          </a:xfrm>
        </p:grpSpPr>
        <p:sp>
          <p:nvSpPr>
            <p:cNvPr id="71" name="Shape 71"/>
            <p:cNvSpPr/>
            <p:nvPr/>
          </p:nvSpPr>
          <p:spPr>
            <a:xfrm>
              <a:off x="8128803" y="15"/>
              <a:ext cx="1015200" cy="1015200"/>
            </a:xfrm>
            <a:prstGeom prst="rect">
              <a:avLst/>
            </a:prstGeom>
            <a:solidFill>
              <a:schemeClr val="accent1"/>
            </a:solidFill>
            <a:ln>
              <a:noFill/>
            </a:ln>
          </p:spPr>
          <p:txBody>
            <a:bodyPr lIns="91425" tIns="91425" rIns="91425" bIns="91425" anchor="ctr" anchorCtr="0">
              <a:noAutofit/>
            </a:bodyPr>
            <a:lstStyle/>
            <a:p>
              <a:pPr lvl="0">
                <a:spcBef>
                  <a:spcPts val="0"/>
                </a:spcBef>
                <a:buNone/>
              </a:pPr>
              <a:endParaRPr/>
            </a:p>
          </p:txBody>
        </p:sp>
        <p:sp>
          <p:nvSpPr>
            <p:cNvPr id="72" name="Shape 72"/>
            <p:cNvSpPr/>
            <p:nvPr/>
          </p:nvSpPr>
          <p:spPr>
            <a:xfrm flipH="1">
              <a:off x="7113463" y="4"/>
              <a:ext cx="1015200" cy="1015200"/>
            </a:xfrm>
            <a:prstGeom prst="rtTriangle">
              <a:avLst/>
            </a:prstGeom>
            <a:solidFill>
              <a:schemeClr val="accent2"/>
            </a:solidFill>
            <a:ln>
              <a:noFill/>
            </a:ln>
          </p:spPr>
          <p:txBody>
            <a:bodyPr lIns="91425" tIns="91425" rIns="91425" bIns="91425" anchor="ctr" anchorCtr="0">
              <a:noAutofit/>
            </a:bodyPr>
            <a:lstStyle/>
            <a:p>
              <a:pPr lvl="0">
                <a:spcBef>
                  <a:spcPts val="0"/>
                </a:spcBef>
                <a:buNone/>
              </a:pPr>
              <a:endParaRPr/>
            </a:p>
          </p:txBody>
        </p:sp>
        <p:sp>
          <p:nvSpPr>
            <p:cNvPr id="73" name="Shape 73"/>
            <p:cNvSpPr/>
            <p:nvPr/>
          </p:nvSpPr>
          <p:spPr>
            <a:xfrm rot="10800000" flipH="1">
              <a:off x="7113588" y="106"/>
              <a:ext cx="1015200" cy="1015200"/>
            </a:xfrm>
            <a:prstGeom prst="rtTriangle">
              <a:avLst/>
            </a:prstGeom>
            <a:solidFill>
              <a:schemeClr val="accent6"/>
            </a:solidFill>
            <a:ln>
              <a:noFill/>
            </a:ln>
          </p:spPr>
          <p:txBody>
            <a:bodyPr lIns="91425" tIns="91425" rIns="91425" bIns="91425" anchor="ctr" anchorCtr="0">
              <a:noAutofit/>
            </a:bodyPr>
            <a:lstStyle/>
            <a:p>
              <a:pPr lvl="0">
                <a:spcBef>
                  <a:spcPts val="0"/>
                </a:spcBef>
                <a:buNone/>
              </a:pPr>
              <a:endParaRPr/>
            </a:p>
          </p:txBody>
        </p:sp>
        <p:sp>
          <p:nvSpPr>
            <p:cNvPr id="74" name="Shape 74"/>
            <p:cNvSpPr/>
            <p:nvPr/>
          </p:nvSpPr>
          <p:spPr>
            <a:xfrm rot="10800000">
              <a:off x="6098378" y="96"/>
              <a:ext cx="1015200" cy="1015200"/>
            </a:xfrm>
            <a:prstGeom prst="rtTriangle">
              <a:avLst/>
            </a:prstGeom>
            <a:solidFill>
              <a:schemeClr val="accent1"/>
            </a:solidFill>
            <a:ln>
              <a:noFill/>
            </a:ln>
          </p:spPr>
          <p:txBody>
            <a:bodyPr lIns="91425" tIns="91425" rIns="91425" bIns="91425" anchor="ctr" anchorCtr="0">
              <a:noAutofit/>
            </a:bodyPr>
            <a:lstStyle/>
            <a:p>
              <a:pPr lvl="0">
                <a:spcBef>
                  <a:spcPts val="0"/>
                </a:spcBef>
                <a:buNone/>
              </a:pPr>
              <a:endParaRPr/>
            </a:p>
          </p:txBody>
        </p:sp>
        <p:sp>
          <p:nvSpPr>
            <p:cNvPr id="75" name="Shape 75"/>
            <p:cNvSpPr/>
            <p:nvPr/>
          </p:nvSpPr>
          <p:spPr>
            <a:xfrm rot="10800000">
              <a:off x="8128789" y="1015375"/>
              <a:ext cx="1015200" cy="1015200"/>
            </a:xfrm>
            <a:prstGeom prst="rtTriangle">
              <a:avLst/>
            </a:prstGeom>
            <a:solidFill>
              <a:schemeClr val="accent6"/>
            </a:solidFill>
            <a:ln>
              <a:noFill/>
            </a:ln>
          </p:spPr>
          <p:txBody>
            <a:bodyPr lIns="91425" tIns="91425" rIns="91425" bIns="91425" anchor="ctr" anchorCtr="0">
              <a:noAutofit/>
            </a:bodyPr>
            <a:lstStyle/>
            <a:p>
              <a:pPr lvl="0">
                <a:spcBef>
                  <a:spcPts val="0"/>
                </a:spcBef>
                <a:buNone/>
              </a:pPr>
              <a:endParaRPr/>
            </a:p>
          </p:txBody>
        </p:sp>
      </p:grpSp>
      <p:sp>
        <p:nvSpPr>
          <p:cNvPr id="76" name="Shape 76"/>
          <p:cNvSpPr txBox="1">
            <a:spLocks noGrp="1"/>
          </p:cNvSpPr>
          <p:nvPr>
            <p:ph type="title"/>
          </p:nvPr>
        </p:nvSpPr>
        <p:spPr>
          <a:xfrm>
            <a:off x="311700" y="1256050"/>
            <a:ext cx="8520600" cy="2030700"/>
          </a:xfrm>
          <a:prstGeom prst="rect">
            <a:avLst/>
          </a:prstGeom>
        </p:spPr>
        <p:txBody>
          <a:bodyPr lIns="91425" tIns="91425" rIns="91425" bIns="91425" anchor="b" anchorCtr="0"/>
          <a:lstStyle>
            <a:lvl1pPr lvl="0" algn="ctr">
              <a:spcBef>
                <a:spcPts val="0"/>
              </a:spcBef>
              <a:buClr>
                <a:schemeClr val="lt1"/>
              </a:buClr>
              <a:buSzPct val="100000"/>
              <a:defRPr sz="12000">
                <a:solidFill>
                  <a:schemeClr val="lt1"/>
                </a:solidFill>
              </a:defRPr>
            </a:lvl1pPr>
            <a:lvl2pPr lvl="1" algn="ctr">
              <a:spcBef>
                <a:spcPts val="0"/>
              </a:spcBef>
              <a:buClr>
                <a:schemeClr val="lt1"/>
              </a:buClr>
              <a:buSzPct val="100000"/>
              <a:defRPr sz="12000">
                <a:solidFill>
                  <a:schemeClr val="lt1"/>
                </a:solidFill>
              </a:defRPr>
            </a:lvl2pPr>
            <a:lvl3pPr lvl="2" algn="ctr">
              <a:spcBef>
                <a:spcPts val="0"/>
              </a:spcBef>
              <a:buClr>
                <a:schemeClr val="lt1"/>
              </a:buClr>
              <a:buSzPct val="100000"/>
              <a:defRPr sz="12000">
                <a:solidFill>
                  <a:schemeClr val="lt1"/>
                </a:solidFill>
              </a:defRPr>
            </a:lvl3pPr>
            <a:lvl4pPr lvl="3" algn="ctr">
              <a:spcBef>
                <a:spcPts val="0"/>
              </a:spcBef>
              <a:buClr>
                <a:schemeClr val="lt1"/>
              </a:buClr>
              <a:buSzPct val="100000"/>
              <a:defRPr sz="12000">
                <a:solidFill>
                  <a:schemeClr val="lt1"/>
                </a:solidFill>
              </a:defRPr>
            </a:lvl4pPr>
            <a:lvl5pPr lvl="4" algn="ctr">
              <a:spcBef>
                <a:spcPts val="0"/>
              </a:spcBef>
              <a:buClr>
                <a:schemeClr val="lt1"/>
              </a:buClr>
              <a:buSzPct val="100000"/>
              <a:defRPr sz="12000">
                <a:solidFill>
                  <a:schemeClr val="lt1"/>
                </a:solidFill>
              </a:defRPr>
            </a:lvl5pPr>
            <a:lvl6pPr lvl="5" algn="ctr">
              <a:spcBef>
                <a:spcPts val="0"/>
              </a:spcBef>
              <a:buClr>
                <a:schemeClr val="lt1"/>
              </a:buClr>
              <a:buSzPct val="100000"/>
              <a:defRPr sz="12000">
                <a:solidFill>
                  <a:schemeClr val="lt1"/>
                </a:solidFill>
              </a:defRPr>
            </a:lvl6pPr>
            <a:lvl7pPr lvl="6" algn="ctr">
              <a:spcBef>
                <a:spcPts val="0"/>
              </a:spcBef>
              <a:buClr>
                <a:schemeClr val="lt1"/>
              </a:buClr>
              <a:buSzPct val="100000"/>
              <a:defRPr sz="12000">
                <a:solidFill>
                  <a:schemeClr val="lt1"/>
                </a:solidFill>
              </a:defRPr>
            </a:lvl7pPr>
            <a:lvl8pPr lvl="7" algn="ctr">
              <a:spcBef>
                <a:spcPts val="0"/>
              </a:spcBef>
              <a:buClr>
                <a:schemeClr val="lt1"/>
              </a:buClr>
              <a:buSzPct val="100000"/>
              <a:defRPr sz="12000">
                <a:solidFill>
                  <a:schemeClr val="lt1"/>
                </a:solidFill>
              </a:defRPr>
            </a:lvl8pPr>
            <a:lvl9pPr lvl="8" algn="ctr">
              <a:spcBef>
                <a:spcPts val="0"/>
              </a:spcBef>
              <a:buClr>
                <a:schemeClr val="lt1"/>
              </a:buClr>
              <a:buSzPct val="100000"/>
              <a:defRPr sz="12000">
                <a:solidFill>
                  <a:schemeClr val="lt1"/>
                </a:solidFill>
              </a:defRPr>
            </a:lvl9pPr>
          </a:lstStyle>
          <a:p>
            <a:endParaRPr/>
          </a:p>
        </p:txBody>
      </p:sp>
      <p:sp>
        <p:nvSpPr>
          <p:cNvPr id="77" name="Shape 77"/>
          <p:cNvSpPr txBox="1">
            <a:spLocks noGrp="1"/>
          </p:cNvSpPr>
          <p:nvPr>
            <p:ph type="body" idx="1"/>
          </p:nvPr>
        </p:nvSpPr>
        <p:spPr>
          <a:xfrm>
            <a:off x="311700" y="3369225"/>
            <a:ext cx="8520600" cy="1281900"/>
          </a:xfrm>
          <a:prstGeom prst="rect">
            <a:avLst/>
          </a:prstGeom>
        </p:spPr>
        <p:txBody>
          <a:bodyPr lIns="91425" tIns="91425" rIns="91425" bIns="91425" anchor="t" anchorCtr="0"/>
          <a:lstStyle>
            <a:lvl1pPr lvl="0" algn="ctr">
              <a:spcBef>
                <a:spcPts val="0"/>
              </a:spcBef>
              <a:buClr>
                <a:schemeClr val="lt1"/>
              </a:buClr>
              <a:defRPr>
                <a:solidFill>
                  <a:schemeClr val="lt1"/>
                </a:solidFill>
              </a:defRPr>
            </a:lvl1pPr>
            <a:lvl2pPr lvl="1" algn="ctr">
              <a:spcBef>
                <a:spcPts val="0"/>
              </a:spcBef>
              <a:buClr>
                <a:schemeClr val="lt1"/>
              </a:buClr>
              <a:defRPr>
                <a:solidFill>
                  <a:schemeClr val="lt1"/>
                </a:solidFill>
              </a:defRPr>
            </a:lvl2pPr>
            <a:lvl3pPr lvl="2" algn="ctr">
              <a:spcBef>
                <a:spcPts val="0"/>
              </a:spcBef>
              <a:buClr>
                <a:schemeClr val="lt1"/>
              </a:buClr>
              <a:defRPr>
                <a:solidFill>
                  <a:schemeClr val="lt1"/>
                </a:solidFill>
              </a:defRPr>
            </a:lvl3pPr>
            <a:lvl4pPr lvl="3" algn="ctr">
              <a:spcBef>
                <a:spcPts val="0"/>
              </a:spcBef>
              <a:buClr>
                <a:schemeClr val="lt1"/>
              </a:buClr>
              <a:defRPr>
                <a:solidFill>
                  <a:schemeClr val="lt1"/>
                </a:solidFill>
              </a:defRPr>
            </a:lvl4pPr>
            <a:lvl5pPr lvl="4" algn="ctr">
              <a:spcBef>
                <a:spcPts val="0"/>
              </a:spcBef>
              <a:buClr>
                <a:schemeClr val="lt1"/>
              </a:buClr>
              <a:defRPr>
                <a:solidFill>
                  <a:schemeClr val="lt1"/>
                </a:solidFill>
              </a:defRPr>
            </a:lvl5pPr>
            <a:lvl6pPr lvl="5" algn="ctr">
              <a:spcBef>
                <a:spcPts val="0"/>
              </a:spcBef>
              <a:buClr>
                <a:schemeClr val="lt1"/>
              </a:buClr>
              <a:defRPr>
                <a:solidFill>
                  <a:schemeClr val="lt1"/>
                </a:solidFill>
              </a:defRPr>
            </a:lvl6pPr>
            <a:lvl7pPr lvl="6" algn="ctr">
              <a:spcBef>
                <a:spcPts val="0"/>
              </a:spcBef>
              <a:buClr>
                <a:schemeClr val="lt1"/>
              </a:buClr>
              <a:defRPr>
                <a:solidFill>
                  <a:schemeClr val="lt1"/>
                </a:solidFill>
              </a:defRPr>
            </a:lvl7pPr>
            <a:lvl8pPr lvl="7" algn="ctr">
              <a:spcBef>
                <a:spcPts val="0"/>
              </a:spcBef>
              <a:buClr>
                <a:schemeClr val="lt1"/>
              </a:buClr>
              <a:defRPr>
                <a:solidFill>
                  <a:schemeClr val="lt1"/>
                </a:solidFill>
              </a:defRPr>
            </a:lvl8pPr>
            <a:lvl9pPr lvl="8" algn="ctr">
              <a:spcBef>
                <a:spcPts val="0"/>
              </a:spcBef>
              <a:buClr>
                <a:schemeClr val="lt1"/>
              </a:buClr>
              <a:defRPr>
                <a:solidFill>
                  <a:schemeClr val="lt1"/>
                </a:solidFill>
              </a:defRPr>
            </a:lvl9pPr>
          </a:lstStyle>
          <a:p>
            <a:endParaRPr/>
          </a:p>
        </p:txBody>
      </p:sp>
      <p:sp>
        <p:nvSpPr>
          <p:cNvPr id="78" name="Shape 78"/>
          <p:cNvSpPr txBox="1">
            <a:spLocks noGrp="1"/>
          </p:cNvSpPr>
          <p:nvPr>
            <p:ph type="sldNum" idx="12"/>
          </p:nvPr>
        </p:nvSpPr>
        <p:spPr>
          <a:xfrm>
            <a:off x="8460431" y="4651190"/>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79"/>
        <p:cNvGrpSpPr/>
        <p:nvPr/>
      </p:nvGrpSpPr>
      <p:grpSpPr>
        <a:xfrm>
          <a:off x="0" y="0"/>
          <a:ext cx="0" cy="0"/>
          <a:chOff x="0" y="0"/>
          <a:chExt cx="0" cy="0"/>
        </a:xfrm>
      </p:grpSpPr>
      <p:sp>
        <p:nvSpPr>
          <p:cNvPr id="80" name="Shape 80"/>
          <p:cNvSpPr txBox="1">
            <a:spLocks noGrp="1"/>
          </p:cNvSpPr>
          <p:nvPr>
            <p:ph type="sldNum" idx="12"/>
          </p:nvPr>
        </p:nvSpPr>
        <p:spPr>
          <a:xfrm>
            <a:off x="8460431" y="4651190"/>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dk2"/>
                </a:solidFill>
              </a:rPr>
              <a:t>‹#›</a:t>
            </a:fld>
            <a:endParaRPr lang="en">
              <a:solidFill>
                <a:schemeClr val="dk2"/>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bg>
      <p:bgPr>
        <a:solidFill>
          <a:schemeClr val="dk1"/>
        </a:solidFill>
        <a:effectLst/>
      </p:bgPr>
    </p:bg>
    <p:spTree>
      <p:nvGrpSpPr>
        <p:cNvPr id="1" name="Shape 19"/>
        <p:cNvGrpSpPr/>
        <p:nvPr/>
      </p:nvGrpSpPr>
      <p:grpSpPr>
        <a:xfrm>
          <a:off x="0" y="0"/>
          <a:ext cx="0" cy="0"/>
          <a:chOff x="0" y="0"/>
          <a:chExt cx="0" cy="0"/>
        </a:xfrm>
      </p:grpSpPr>
      <p:grpSp>
        <p:nvGrpSpPr>
          <p:cNvPr id="20" name="Shape 20"/>
          <p:cNvGrpSpPr/>
          <p:nvPr/>
        </p:nvGrpSpPr>
        <p:grpSpPr>
          <a:xfrm>
            <a:off x="6098378" y="4"/>
            <a:ext cx="3045625" cy="2030570"/>
            <a:chOff x="6098378" y="4"/>
            <a:chExt cx="3045625" cy="2030570"/>
          </a:xfrm>
        </p:grpSpPr>
        <p:sp>
          <p:nvSpPr>
            <p:cNvPr id="21" name="Shape 21"/>
            <p:cNvSpPr/>
            <p:nvPr/>
          </p:nvSpPr>
          <p:spPr>
            <a:xfrm>
              <a:off x="8128803" y="15"/>
              <a:ext cx="1015200" cy="1015200"/>
            </a:xfrm>
            <a:prstGeom prst="rect">
              <a:avLst/>
            </a:prstGeom>
            <a:solidFill>
              <a:schemeClr val="accent1"/>
            </a:solidFill>
            <a:ln>
              <a:noFill/>
            </a:ln>
          </p:spPr>
          <p:txBody>
            <a:bodyPr lIns="91425" tIns="91425" rIns="91425" bIns="91425" anchor="ctr" anchorCtr="0">
              <a:noAutofit/>
            </a:bodyPr>
            <a:lstStyle/>
            <a:p>
              <a:pPr lvl="0">
                <a:spcBef>
                  <a:spcPts val="0"/>
                </a:spcBef>
                <a:buNone/>
              </a:pPr>
              <a:endParaRPr/>
            </a:p>
          </p:txBody>
        </p:sp>
        <p:sp>
          <p:nvSpPr>
            <p:cNvPr id="22" name="Shape 22"/>
            <p:cNvSpPr/>
            <p:nvPr/>
          </p:nvSpPr>
          <p:spPr>
            <a:xfrm flipH="1">
              <a:off x="7113463" y="4"/>
              <a:ext cx="1015200" cy="1015200"/>
            </a:xfrm>
            <a:prstGeom prst="rtTriangle">
              <a:avLst/>
            </a:prstGeom>
            <a:solidFill>
              <a:schemeClr val="accent2"/>
            </a:solidFill>
            <a:ln>
              <a:noFill/>
            </a:ln>
          </p:spPr>
          <p:txBody>
            <a:bodyPr lIns="91425" tIns="91425" rIns="91425" bIns="91425" anchor="ctr" anchorCtr="0">
              <a:noAutofit/>
            </a:bodyPr>
            <a:lstStyle/>
            <a:p>
              <a:pPr lvl="0">
                <a:spcBef>
                  <a:spcPts val="0"/>
                </a:spcBef>
                <a:buNone/>
              </a:pPr>
              <a:endParaRPr/>
            </a:p>
          </p:txBody>
        </p:sp>
        <p:sp>
          <p:nvSpPr>
            <p:cNvPr id="23" name="Shape 23"/>
            <p:cNvSpPr/>
            <p:nvPr/>
          </p:nvSpPr>
          <p:spPr>
            <a:xfrm rot="10800000" flipH="1">
              <a:off x="7113588" y="106"/>
              <a:ext cx="1015200" cy="1015200"/>
            </a:xfrm>
            <a:prstGeom prst="rtTriangle">
              <a:avLst/>
            </a:prstGeom>
            <a:solidFill>
              <a:schemeClr val="accent6"/>
            </a:solidFill>
            <a:ln>
              <a:noFill/>
            </a:ln>
          </p:spPr>
          <p:txBody>
            <a:bodyPr lIns="91425" tIns="91425" rIns="91425" bIns="91425" anchor="ctr" anchorCtr="0">
              <a:noAutofit/>
            </a:bodyPr>
            <a:lstStyle/>
            <a:p>
              <a:pPr lvl="0">
                <a:spcBef>
                  <a:spcPts val="0"/>
                </a:spcBef>
                <a:buNone/>
              </a:pPr>
              <a:endParaRPr/>
            </a:p>
          </p:txBody>
        </p:sp>
        <p:sp>
          <p:nvSpPr>
            <p:cNvPr id="24" name="Shape 24"/>
            <p:cNvSpPr/>
            <p:nvPr/>
          </p:nvSpPr>
          <p:spPr>
            <a:xfrm rot="10800000">
              <a:off x="6098378" y="96"/>
              <a:ext cx="1015200" cy="1015200"/>
            </a:xfrm>
            <a:prstGeom prst="rtTriangle">
              <a:avLst/>
            </a:prstGeom>
            <a:solidFill>
              <a:schemeClr val="accent1"/>
            </a:solidFill>
            <a:ln>
              <a:noFill/>
            </a:ln>
          </p:spPr>
          <p:txBody>
            <a:bodyPr lIns="91425" tIns="91425" rIns="91425" bIns="91425" anchor="ctr" anchorCtr="0">
              <a:noAutofit/>
            </a:bodyPr>
            <a:lstStyle/>
            <a:p>
              <a:pPr lvl="0">
                <a:spcBef>
                  <a:spcPts val="0"/>
                </a:spcBef>
                <a:buNone/>
              </a:pPr>
              <a:endParaRPr/>
            </a:p>
          </p:txBody>
        </p:sp>
        <p:sp>
          <p:nvSpPr>
            <p:cNvPr id="25" name="Shape 25"/>
            <p:cNvSpPr/>
            <p:nvPr/>
          </p:nvSpPr>
          <p:spPr>
            <a:xfrm rot="10800000">
              <a:off x="8128789" y="1015375"/>
              <a:ext cx="1015200" cy="1015200"/>
            </a:xfrm>
            <a:prstGeom prst="rtTriangle">
              <a:avLst/>
            </a:prstGeom>
            <a:solidFill>
              <a:schemeClr val="accent6"/>
            </a:solidFill>
            <a:ln>
              <a:noFill/>
            </a:ln>
          </p:spPr>
          <p:txBody>
            <a:bodyPr lIns="91425" tIns="91425" rIns="91425" bIns="91425" anchor="ctr" anchorCtr="0">
              <a:noAutofit/>
            </a:bodyPr>
            <a:lstStyle/>
            <a:p>
              <a:pPr lvl="0">
                <a:spcBef>
                  <a:spcPts val="0"/>
                </a:spcBef>
                <a:buNone/>
              </a:pPr>
              <a:endParaRPr/>
            </a:p>
          </p:txBody>
        </p:sp>
      </p:grpSp>
      <p:sp>
        <p:nvSpPr>
          <p:cNvPr id="26" name="Shape 26"/>
          <p:cNvSpPr txBox="1">
            <a:spLocks noGrp="1"/>
          </p:cNvSpPr>
          <p:nvPr>
            <p:ph type="title"/>
          </p:nvPr>
        </p:nvSpPr>
        <p:spPr>
          <a:xfrm>
            <a:off x="598100" y="2152347"/>
            <a:ext cx="8222100" cy="838800"/>
          </a:xfrm>
          <a:prstGeom prst="rect">
            <a:avLst/>
          </a:prstGeom>
        </p:spPr>
        <p:txBody>
          <a:bodyPr lIns="91425" tIns="91425" rIns="91425" bIns="91425" anchor="ctr" anchorCtr="0"/>
          <a:lstStyle>
            <a:lvl1pPr lvl="0">
              <a:spcBef>
                <a:spcPts val="0"/>
              </a:spcBef>
              <a:buClr>
                <a:schemeClr val="lt1"/>
              </a:buClr>
              <a:buSzPct val="100000"/>
              <a:defRPr sz="4200">
                <a:solidFill>
                  <a:schemeClr val="lt1"/>
                </a:solidFill>
              </a:defRPr>
            </a:lvl1pPr>
            <a:lvl2pPr lvl="1">
              <a:spcBef>
                <a:spcPts val="0"/>
              </a:spcBef>
              <a:buClr>
                <a:schemeClr val="lt1"/>
              </a:buClr>
              <a:buSzPct val="100000"/>
              <a:defRPr sz="4200">
                <a:solidFill>
                  <a:schemeClr val="lt1"/>
                </a:solidFill>
              </a:defRPr>
            </a:lvl2pPr>
            <a:lvl3pPr lvl="2">
              <a:spcBef>
                <a:spcPts val="0"/>
              </a:spcBef>
              <a:buClr>
                <a:schemeClr val="lt1"/>
              </a:buClr>
              <a:buSzPct val="100000"/>
              <a:defRPr sz="4200">
                <a:solidFill>
                  <a:schemeClr val="lt1"/>
                </a:solidFill>
              </a:defRPr>
            </a:lvl3pPr>
            <a:lvl4pPr lvl="3">
              <a:spcBef>
                <a:spcPts val="0"/>
              </a:spcBef>
              <a:buClr>
                <a:schemeClr val="lt1"/>
              </a:buClr>
              <a:buSzPct val="100000"/>
              <a:defRPr sz="4200">
                <a:solidFill>
                  <a:schemeClr val="lt1"/>
                </a:solidFill>
              </a:defRPr>
            </a:lvl4pPr>
            <a:lvl5pPr lvl="4">
              <a:spcBef>
                <a:spcPts val="0"/>
              </a:spcBef>
              <a:buClr>
                <a:schemeClr val="lt1"/>
              </a:buClr>
              <a:buSzPct val="100000"/>
              <a:defRPr sz="4200">
                <a:solidFill>
                  <a:schemeClr val="lt1"/>
                </a:solidFill>
              </a:defRPr>
            </a:lvl5pPr>
            <a:lvl6pPr lvl="5">
              <a:spcBef>
                <a:spcPts val="0"/>
              </a:spcBef>
              <a:buClr>
                <a:schemeClr val="lt1"/>
              </a:buClr>
              <a:buSzPct val="100000"/>
              <a:defRPr sz="4200">
                <a:solidFill>
                  <a:schemeClr val="lt1"/>
                </a:solidFill>
              </a:defRPr>
            </a:lvl6pPr>
            <a:lvl7pPr lvl="6">
              <a:spcBef>
                <a:spcPts val="0"/>
              </a:spcBef>
              <a:buClr>
                <a:schemeClr val="lt1"/>
              </a:buClr>
              <a:buSzPct val="100000"/>
              <a:defRPr sz="4200">
                <a:solidFill>
                  <a:schemeClr val="lt1"/>
                </a:solidFill>
              </a:defRPr>
            </a:lvl7pPr>
            <a:lvl8pPr lvl="7">
              <a:spcBef>
                <a:spcPts val="0"/>
              </a:spcBef>
              <a:buClr>
                <a:schemeClr val="lt1"/>
              </a:buClr>
              <a:buSzPct val="100000"/>
              <a:defRPr sz="4200">
                <a:solidFill>
                  <a:schemeClr val="lt1"/>
                </a:solidFill>
              </a:defRPr>
            </a:lvl8pPr>
            <a:lvl9pPr lvl="8">
              <a:spcBef>
                <a:spcPts val="0"/>
              </a:spcBef>
              <a:buClr>
                <a:schemeClr val="lt1"/>
              </a:buClr>
              <a:buSzPct val="100000"/>
              <a:defRPr sz="4200">
                <a:solidFill>
                  <a:schemeClr val="lt1"/>
                </a:solidFill>
              </a:defRPr>
            </a:lvl9pPr>
          </a:lstStyle>
          <a:p>
            <a:endParaRPr/>
          </a:p>
        </p:txBody>
      </p:sp>
      <p:sp>
        <p:nvSpPr>
          <p:cNvPr id="27" name="Shape 27"/>
          <p:cNvSpPr txBox="1">
            <a:spLocks noGrp="1"/>
          </p:cNvSpPr>
          <p:nvPr>
            <p:ph type="sldNum" idx="12"/>
          </p:nvPr>
        </p:nvSpPr>
        <p:spPr>
          <a:xfrm>
            <a:off x="8460431" y="4651190"/>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28"/>
        <p:cNvGrpSpPr/>
        <p:nvPr/>
      </p:nvGrpSpPr>
      <p:grpSpPr>
        <a:xfrm>
          <a:off x="0" y="0"/>
          <a:ext cx="0" cy="0"/>
          <a:chOff x="0" y="0"/>
          <a:chExt cx="0" cy="0"/>
        </a:xfrm>
      </p:grpSpPr>
      <p:grpSp>
        <p:nvGrpSpPr>
          <p:cNvPr id="29" name="Shape 29"/>
          <p:cNvGrpSpPr/>
          <p:nvPr/>
        </p:nvGrpSpPr>
        <p:grpSpPr>
          <a:xfrm>
            <a:off x="0" y="3903669"/>
            <a:ext cx="9144000" cy="1239925"/>
            <a:chOff x="0" y="3903669"/>
            <a:chExt cx="9144000" cy="1239925"/>
          </a:xfrm>
        </p:grpSpPr>
        <p:sp>
          <p:nvSpPr>
            <p:cNvPr id="30" name="Shape 30"/>
            <p:cNvSpPr/>
            <p:nvPr/>
          </p:nvSpPr>
          <p:spPr>
            <a:xfrm>
              <a:off x="8154895" y="3903669"/>
              <a:ext cx="989100" cy="987900"/>
            </a:xfrm>
            <a:prstGeom prst="rtTriangle">
              <a:avLst/>
            </a:prstGeom>
            <a:solidFill>
              <a:schemeClr val="accent5"/>
            </a:solidFill>
            <a:ln>
              <a:noFill/>
            </a:ln>
          </p:spPr>
          <p:txBody>
            <a:bodyPr lIns="91425" tIns="91425" rIns="91425" bIns="91425" anchor="ctr" anchorCtr="0">
              <a:noAutofit/>
            </a:bodyPr>
            <a:lstStyle/>
            <a:p>
              <a:pPr lvl="0">
                <a:spcBef>
                  <a:spcPts val="0"/>
                </a:spcBef>
                <a:buNone/>
              </a:pPr>
              <a:endParaRPr/>
            </a:p>
          </p:txBody>
        </p:sp>
        <p:sp>
          <p:nvSpPr>
            <p:cNvPr id="31" name="Shape 31"/>
            <p:cNvSpPr/>
            <p:nvPr/>
          </p:nvSpPr>
          <p:spPr>
            <a:xfrm flipH="1">
              <a:off x="6181162" y="3903669"/>
              <a:ext cx="989100" cy="987900"/>
            </a:xfrm>
            <a:prstGeom prst="rtTriangle">
              <a:avLst/>
            </a:prstGeom>
            <a:solidFill>
              <a:schemeClr val="accent5"/>
            </a:solidFill>
            <a:ln>
              <a:noFill/>
            </a:ln>
          </p:spPr>
          <p:txBody>
            <a:bodyPr lIns="91425" tIns="91425" rIns="91425" bIns="91425" anchor="ctr" anchorCtr="0">
              <a:noAutofit/>
            </a:bodyPr>
            <a:lstStyle/>
            <a:p>
              <a:pPr lvl="0">
                <a:spcBef>
                  <a:spcPts val="0"/>
                </a:spcBef>
                <a:buNone/>
              </a:pPr>
              <a:endParaRPr/>
            </a:p>
          </p:txBody>
        </p:sp>
        <p:sp>
          <p:nvSpPr>
            <p:cNvPr id="32" name="Shape 32"/>
            <p:cNvSpPr/>
            <p:nvPr/>
          </p:nvSpPr>
          <p:spPr>
            <a:xfrm>
              <a:off x="7170274" y="3903669"/>
              <a:ext cx="989100" cy="987900"/>
            </a:xfrm>
            <a:prstGeom prst="rect">
              <a:avLst/>
            </a:prstGeom>
            <a:solidFill>
              <a:schemeClr val="accent4"/>
            </a:solidFill>
            <a:ln>
              <a:noFill/>
            </a:ln>
          </p:spPr>
          <p:txBody>
            <a:bodyPr lIns="91425" tIns="91425" rIns="91425" bIns="91425" anchor="ctr" anchorCtr="0">
              <a:noAutofit/>
            </a:bodyPr>
            <a:lstStyle/>
            <a:p>
              <a:pPr lvl="0">
                <a:spcBef>
                  <a:spcPts val="0"/>
                </a:spcBef>
                <a:buNone/>
              </a:pPr>
              <a:endParaRPr/>
            </a:p>
          </p:txBody>
        </p:sp>
        <p:sp>
          <p:nvSpPr>
            <p:cNvPr id="33" name="Shape 33"/>
            <p:cNvSpPr/>
            <p:nvPr/>
          </p:nvSpPr>
          <p:spPr>
            <a:xfrm rot="10800000">
              <a:off x="8154757" y="3903682"/>
              <a:ext cx="989100" cy="987900"/>
            </a:xfrm>
            <a:prstGeom prst="rtTriangle">
              <a:avLst/>
            </a:prstGeom>
            <a:solidFill>
              <a:schemeClr val="accent3"/>
            </a:solidFill>
            <a:ln>
              <a:noFill/>
            </a:ln>
          </p:spPr>
          <p:txBody>
            <a:bodyPr lIns="91425" tIns="91425" rIns="91425" bIns="91425" anchor="ctr" anchorCtr="0">
              <a:noAutofit/>
            </a:bodyPr>
            <a:lstStyle/>
            <a:p>
              <a:pPr lvl="0">
                <a:spcBef>
                  <a:spcPts val="0"/>
                </a:spcBef>
                <a:buNone/>
              </a:pPr>
              <a:endParaRPr/>
            </a:p>
          </p:txBody>
        </p:sp>
        <p:sp>
          <p:nvSpPr>
            <p:cNvPr id="34" name="Shape 34"/>
            <p:cNvSpPr/>
            <p:nvPr/>
          </p:nvSpPr>
          <p:spPr>
            <a:xfrm>
              <a:off x="0" y="4891594"/>
              <a:ext cx="9144000" cy="252000"/>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grpSp>
      <p:sp>
        <p:nvSpPr>
          <p:cNvPr id="35" name="Shape 35"/>
          <p:cNvSpPr txBox="1">
            <a:spLocks noGrp="1"/>
          </p:cNvSpPr>
          <p:nvPr>
            <p:ph type="title"/>
          </p:nvPr>
        </p:nvSpPr>
        <p:spPr>
          <a:xfrm>
            <a:off x="311700" y="410000"/>
            <a:ext cx="8520600" cy="6078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6" name="Shape 36"/>
          <p:cNvSpPr txBox="1">
            <a:spLocks noGrp="1"/>
          </p:cNvSpPr>
          <p:nvPr>
            <p:ph type="body" idx="1"/>
          </p:nvPr>
        </p:nvSpPr>
        <p:spPr>
          <a:xfrm>
            <a:off x="311700" y="1229875"/>
            <a:ext cx="8520600" cy="33390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7" name="Shape 37"/>
          <p:cNvSpPr txBox="1">
            <a:spLocks noGrp="1"/>
          </p:cNvSpPr>
          <p:nvPr>
            <p:ph type="sldNum" idx="12"/>
          </p:nvPr>
        </p:nvSpPr>
        <p:spPr>
          <a:xfrm>
            <a:off x="8460431" y="4651190"/>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38"/>
        <p:cNvGrpSpPr/>
        <p:nvPr/>
      </p:nvGrpSpPr>
      <p:grpSpPr>
        <a:xfrm>
          <a:off x="0" y="0"/>
          <a:ext cx="0" cy="0"/>
          <a:chOff x="0" y="0"/>
          <a:chExt cx="0" cy="0"/>
        </a:xfrm>
      </p:grpSpPr>
      <p:sp>
        <p:nvSpPr>
          <p:cNvPr id="39" name="Shape 39"/>
          <p:cNvSpPr txBox="1">
            <a:spLocks noGrp="1"/>
          </p:cNvSpPr>
          <p:nvPr>
            <p:ph type="title"/>
          </p:nvPr>
        </p:nvSpPr>
        <p:spPr>
          <a:xfrm>
            <a:off x="311700" y="410000"/>
            <a:ext cx="8520600" cy="6078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0" name="Shape 40"/>
          <p:cNvSpPr txBox="1">
            <a:spLocks noGrp="1"/>
          </p:cNvSpPr>
          <p:nvPr>
            <p:ph type="body" idx="1"/>
          </p:nvPr>
        </p:nvSpPr>
        <p:spPr>
          <a:xfrm>
            <a:off x="311700" y="1229975"/>
            <a:ext cx="3999900" cy="33390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41" name="Shape 41"/>
          <p:cNvSpPr txBox="1">
            <a:spLocks noGrp="1"/>
          </p:cNvSpPr>
          <p:nvPr>
            <p:ph type="body" idx="2"/>
          </p:nvPr>
        </p:nvSpPr>
        <p:spPr>
          <a:xfrm>
            <a:off x="4832400" y="1229975"/>
            <a:ext cx="3999900" cy="33390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42" name="Shape 42"/>
          <p:cNvSpPr txBox="1">
            <a:spLocks noGrp="1"/>
          </p:cNvSpPr>
          <p:nvPr>
            <p:ph type="sldNum" idx="12"/>
          </p:nvPr>
        </p:nvSpPr>
        <p:spPr>
          <a:xfrm>
            <a:off x="8460431" y="4651190"/>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dk2"/>
                </a:solidFill>
              </a:rPr>
              <a:t>‹#›</a:t>
            </a:fld>
            <a:endParaRPr lang="en">
              <a:solidFill>
                <a:schemeClr val="dk2"/>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3"/>
        <p:cNvGrpSpPr/>
        <p:nvPr/>
      </p:nvGrpSpPr>
      <p:grpSpPr>
        <a:xfrm>
          <a:off x="0" y="0"/>
          <a:ext cx="0" cy="0"/>
          <a:chOff x="0" y="0"/>
          <a:chExt cx="0" cy="0"/>
        </a:xfrm>
      </p:grpSpPr>
      <p:sp>
        <p:nvSpPr>
          <p:cNvPr id="44" name="Shape 44"/>
          <p:cNvSpPr txBox="1">
            <a:spLocks noGrp="1"/>
          </p:cNvSpPr>
          <p:nvPr>
            <p:ph type="title"/>
          </p:nvPr>
        </p:nvSpPr>
        <p:spPr>
          <a:xfrm>
            <a:off x="311700" y="410000"/>
            <a:ext cx="8520600" cy="6078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5" name="Shape 45"/>
          <p:cNvSpPr txBox="1">
            <a:spLocks noGrp="1"/>
          </p:cNvSpPr>
          <p:nvPr>
            <p:ph type="sldNum" idx="12"/>
          </p:nvPr>
        </p:nvSpPr>
        <p:spPr>
          <a:xfrm>
            <a:off x="8460431" y="4651190"/>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dk2"/>
                </a:solidFill>
              </a:rPr>
              <a:t>‹#›</a:t>
            </a:fld>
            <a:endParaRPr lang="en">
              <a:solidFill>
                <a:schemeClr val="dk2"/>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48" name="Shape 48"/>
          <p:cNvSpPr txBox="1">
            <a:spLocks noGrp="1"/>
          </p:cNvSpPr>
          <p:nvPr>
            <p:ph type="body" idx="1"/>
          </p:nvPr>
        </p:nvSpPr>
        <p:spPr>
          <a:xfrm>
            <a:off x="311700" y="1465804"/>
            <a:ext cx="2808000" cy="31032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49" name="Shape 49"/>
          <p:cNvSpPr txBox="1">
            <a:spLocks noGrp="1"/>
          </p:cNvSpPr>
          <p:nvPr>
            <p:ph type="sldNum" idx="12"/>
          </p:nvPr>
        </p:nvSpPr>
        <p:spPr>
          <a:xfrm>
            <a:off x="8460431" y="4651190"/>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dk2"/>
                </a:solidFill>
              </a:rPr>
              <a:t>‹#›</a:t>
            </a:fld>
            <a:endParaRPr lang="en">
              <a:solidFill>
                <a:schemeClr val="dk2"/>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bg>
      <p:bgPr>
        <a:solidFill>
          <a:schemeClr val="accent4"/>
        </a:solidFill>
        <a:effectLst/>
      </p:bgPr>
    </p:bg>
    <p:spTree>
      <p:nvGrpSpPr>
        <p:cNvPr id="1" name="Shape 50"/>
        <p:cNvGrpSpPr/>
        <p:nvPr/>
      </p:nvGrpSpPr>
      <p:grpSpPr>
        <a:xfrm>
          <a:off x="0" y="0"/>
          <a:ext cx="0" cy="0"/>
          <a:chOff x="0" y="0"/>
          <a:chExt cx="0" cy="0"/>
        </a:xfrm>
      </p:grpSpPr>
      <p:grpSp>
        <p:nvGrpSpPr>
          <p:cNvPr id="51" name="Shape 51"/>
          <p:cNvGrpSpPr/>
          <p:nvPr/>
        </p:nvGrpSpPr>
        <p:grpSpPr>
          <a:xfrm>
            <a:off x="6098378" y="4"/>
            <a:ext cx="3045625" cy="2030570"/>
            <a:chOff x="6098378" y="4"/>
            <a:chExt cx="3045625" cy="2030570"/>
          </a:xfrm>
        </p:grpSpPr>
        <p:sp>
          <p:nvSpPr>
            <p:cNvPr id="52" name="Shape 52"/>
            <p:cNvSpPr/>
            <p:nvPr/>
          </p:nvSpPr>
          <p:spPr>
            <a:xfrm>
              <a:off x="8128803" y="15"/>
              <a:ext cx="1015200" cy="1015200"/>
            </a:xfrm>
            <a:prstGeom prst="rect">
              <a:avLst/>
            </a:prstGeom>
            <a:solidFill>
              <a:schemeClr val="accent3"/>
            </a:solidFill>
            <a:ln>
              <a:noFill/>
            </a:ln>
          </p:spPr>
          <p:txBody>
            <a:bodyPr lIns="91425" tIns="91425" rIns="91425" bIns="91425" anchor="ctr" anchorCtr="0">
              <a:noAutofit/>
            </a:bodyPr>
            <a:lstStyle/>
            <a:p>
              <a:pPr lvl="0">
                <a:spcBef>
                  <a:spcPts val="0"/>
                </a:spcBef>
                <a:buNone/>
              </a:pPr>
              <a:endParaRPr/>
            </a:p>
          </p:txBody>
        </p:sp>
        <p:sp>
          <p:nvSpPr>
            <p:cNvPr id="53" name="Shape 53"/>
            <p:cNvSpPr/>
            <p:nvPr/>
          </p:nvSpPr>
          <p:spPr>
            <a:xfrm flipH="1">
              <a:off x="7113463" y="4"/>
              <a:ext cx="1015200" cy="1015200"/>
            </a:xfrm>
            <a:prstGeom prst="rtTriangle">
              <a:avLst/>
            </a:prstGeom>
            <a:solidFill>
              <a:schemeClr val="accent5"/>
            </a:solidFill>
            <a:ln>
              <a:noFill/>
            </a:ln>
          </p:spPr>
          <p:txBody>
            <a:bodyPr lIns="91425" tIns="91425" rIns="91425" bIns="91425" anchor="ctr" anchorCtr="0">
              <a:noAutofit/>
            </a:bodyPr>
            <a:lstStyle/>
            <a:p>
              <a:pPr lvl="0">
                <a:spcBef>
                  <a:spcPts val="0"/>
                </a:spcBef>
                <a:buNone/>
              </a:pPr>
              <a:endParaRPr/>
            </a:p>
          </p:txBody>
        </p:sp>
        <p:sp>
          <p:nvSpPr>
            <p:cNvPr id="54" name="Shape 54"/>
            <p:cNvSpPr/>
            <p:nvPr/>
          </p:nvSpPr>
          <p:spPr>
            <a:xfrm rot="10800000" flipH="1">
              <a:off x="7113588" y="106"/>
              <a:ext cx="1015200" cy="1015200"/>
            </a:xfrm>
            <a:prstGeom prst="rtTriangle">
              <a:avLst/>
            </a:prstGeom>
            <a:solidFill>
              <a:schemeClr val="accent3"/>
            </a:solidFill>
            <a:ln>
              <a:noFill/>
            </a:ln>
          </p:spPr>
          <p:txBody>
            <a:bodyPr lIns="91425" tIns="91425" rIns="91425" bIns="91425" anchor="ctr" anchorCtr="0">
              <a:noAutofit/>
            </a:bodyPr>
            <a:lstStyle/>
            <a:p>
              <a:pPr lvl="0">
                <a:spcBef>
                  <a:spcPts val="0"/>
                </a:spcBef>
                <a:buNone/>
              </a:pPr>
              <a:endParaRPr/>
            </a:p>
          </p:txBody>
        </p:sp>
        <p:sp>
          <p:nvSpPr>
            <p:cNvPr id="55" name="Shape 55"/>
            <p:cNvSpPr/>
            <p:nvPr/>
          </p:nvSpPr>
          <p:spPr>
            <a:xfrm rot="10800000">
              <a:off x="6098378" y="96"/>
              <a:ext cx="1015200" cy="1015200"/>
            </a:xfrm>
            <a:prstGeom prst="rtTriangle">
              <a:avLst/>
            </a:prstGeom>
            <a:solidFill>
              <a:schemeClr val="accent5"/>
            </a:solidFill>
            <a:ln>
              <a:noFill/>
            </a:ln>
          </p:spPr>
          <p:txBody>
            <a:bodyPr lIns="91425" tIns="91425" rIns="91425" bIns="91425" anchor="ctr" anchorCtr="0">
              <a:noAutofit/>
            </a:bodyPr>
            <a:lstStyle/>
            <a:p>
              <a:pPr lvl="0">
                <a:spcBef>
                  <a:spcPts val="0"/>
                </a:spcBef>
                <a:buNone/>
              </a:pPr>
              <a:endParaRPr/>
            </a:p>
          </p:txBody>
        </p:sp>
        <p:sp>
          <p:nvSpPr>
            <p:cNvPr id="56" name="Shape 56"/>
            <p:cNvSpPr/>
            <p:nvPr/>
          </p:nvSpPr>
          <p:spPr>
            <a:xfrm rot="10800000">
              <a:off x="8128789" y="1015375"/>
              <a:ext cx="1015200" cy="1015200"/>
            </a:xfrm>
            <a:prstGeom prst="rtTriangle">
              <a:avLst/>
            </a:prstGeom>
            <a:solidFill>
              <a:schemeClr val="accent5"/>
            </a:solidFill>
            <a:ln>
              <a:noFill/>
            </a:ln>
          </p:spPr>
          <p:txBody>
            <a:bodyPr lIns="91425" tIns="91425" rIns="91425" bIns="91425" anchor="ctr" anchorCtr="0">
              <a:noAutofit/>
            </a:bodyPr>
            <a:lstStyle/>
            <a:p>
              <a:pPr lvl="0">
                <a:spcBef>
                  <a:spcPts val="0"/>
                </a:spcBef>
                <a:buNone/>
              </a:pPr>
              <a:endParaRPr/>
            </a:p>
          </p:txBody>
        </p:sp>
      </p:grpSp>
      <p:sp>
        <p:nvSpPr>
          <p:cNvPr id="57" name="Shape 57"/>
          <p:cNvSpPr txBox="1">
            <a:spLocks noGrp="1"/>
          </p:cNvSpPr>
          <p:nvPr>
            <p:ph type="title"/>
          </p:nvPr>
        </p:nvSpPr>
        <p:spPr>
          <a:xfrm>
            <a:off x="490250" y="526350"/>
            <a:ext cx="5618700" cy="4090800"/>
          </a:xfrm>
          <a:prstGeom prst="rect">
            <a:avLst/>
          </a:prstGeom>
        </p:spPr>
        <p:txBody>
          <a:bodyPr lIns="91425" tIns="91425" rIns="91425" bIns="91425" anchor="ctr" anchorCtr="0"/>
          <a:lstStyle>
            <a:lvl1pPr lvl="0">
              <a:spcBef>
                <a:spcPts val="0"/>
              </a:spcBef>
              <a:buClr>
                <a:schemeClr val="lt1"/>
              </a:buClr>
              <a:buSzPct val="100000"/>
              <a:defRPr sz="4800">
                <a:solidFill>
                  <a:schemeClr val="lt1"/>
                </a:solidFill>
              </a:defRPr>
            </a:lvl1pPr>
            <a:lvl2pPr lvl="1">
              <a:spcBef>
                <a:spcPts val="0"/>
              </a:spcBef>
              <a:buClr>
                <a:schemeClr val="lt1"/>
              </a:buClr>
              <a:buSzPct val="100000"/>
              <a:defRPr sz="4800">
                <a:solidFill>
                  <a:schemeClr val="lt1"/>
                </a:solidFill>
              </a:defRPr>
            </a:lvl2pPr>
            <a:lvl3pPr lvl="2">
              <a:spcBef>
                <a:spcPts val="0"/>
              </a:spcBef>
              <a:buClr>
                <a:schemeClr val="lt1"/>
              </a:buClr>
              <a:buSzPct val="100000"/>
              <a:defRPr sz="4800">
                <a:solidFill>
                  <a:schemeClr val="lt1"/>
                </a:solidFill>
              </a:defRPr>
            </a:lvl3pPr>
            <a:lvl4pPr lvl="3">
              <a:spcBef>
                <a:spcPts val="0"/>
              </a:spcBef>
              <a:buClr>
                <a:schemeClr val="lt1"/>
              </a:buClr>
              <a:buSzPct val="100000"/>
              <a:defRPr sz="4800">
                <a:solidFill>
                  <a:schemeClr val="lt1"/>
                </a:solidFill>
              </a:defRPr>
            </a:lvl4pPr>
            <a:lvl5pPr lvl="4">
              <a:spcBef>
                <a:spcPts val="0"/>
              </a:spcBef>
              <a:buClr>
                <a:schemeClr val="lt1"/>
              </a:buClr>
              <a:buSzPct val="100000"/>
              <a:defRPr sz="4800">
                <a:solidFill>
                  <a:schemeClr val="lt1"/>
                </a:solidFill>
              </a:defRPr>
            </a:lvl5pPr>
            <a:lvl6pPr lvl="5">
              <a:spcBef>
                <a:spcPts val="0"/>
              </a:spcBef>
              <a:buClr>
                <a:schemeClr val="lt1"/>
              </a:buClr>
              <a:buSzPct val="100000"/>
              <a:defRPr sz="4800">
                <a:solidFill>
                  <a:schemeClr val="lt1"/>
                </a:solidFill>
              </a:defRPr>
            </a:lvl6pPr>
            <a:lvl7pPr lvl="6">
              <a:spcBef>
                <a:spcPts val="0"/>
              </a:spcBef>
              <a:buClr>
                <a:schemeClr val="lt1"/>
              </a:buClr>
              <a:buSzPct val="100000"/>
              <a:defRPr sz="4800">
                <a:solidFill>
                  <a:schemeClr val="lt1"/>
                </a:solidFill>
              </a:defRPr>
            </a:lvl7pPr>
            <a:lvl8pPr lvl="7">
              <a:spcBef>
                <a:spcPts val="0"/>
              </a:spcBef>
              <a:buClr>
                <a:schemeClr val="lt1"/>
              </a:buClr>
              <a:buSzPct val="100000"/>
              <a:defRPr sz="4800">
                <a:solidFill>
                  <a:schemeClr val="lt1"/>
                </a:solidFill>
              </a:defRPr>
            </a:lvl8pPr>
            <a:lvl9pPr lvl="8">
              <a:spcBef>
                <a:spcPts val="0"/>
              </a:spcBef>
              <a:buClr>
                <a:schemeClr val="lt1"/>
              </a:buClr>
              <a:buSzPct val="100000"/>
              <a:defRPr sz="4800">
                <a:solidFill>
                  <a:schemeClr val="lt1"/>
                </a:solidFill>
              </a:defRPr>
            </a:lvl9pPr>
          </a:lstStyle>
          <a:p>
            <a:endParaRPr/>
          </a:p>
        </p:txBody>
      </p:sp>
      <p:sp>
        <p:nvSpPr>
          <p:cNvPr id="58" name="Shape 58"/>
          <p:cNvSpPr txBox="1">
            <a:spLocks noGrp="1"/>
          </p:cNvSpPr>
          <p:nvPr>
            <p:ph type="sldNum" idx="12"/>
          </p:nvPr>
        </p:nvSpPr>
        <p:spPr>
          <a:xfrm>
            <a:off x="8460431" y="4651190"/>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59"/>
        <p:cNvGrpSpPr/>
        <p:nvPr/>
      </p:nvGrpSpPr>
      <p:grpSpPr>
        <a:xfrm>
          <a:off x="0" y="0"/>
          <a:ext cx="0" cy="0"/>
          <a:chOff x="0" y="0"/>
          <a:chExt cx="0" cy="0"/>
        </a:xfrm>
      </p:grpSpPr>
      <p:sp>
        <p:nvSpPr>
          <p:cNvPr id="60" name="Shape 60"/>
          <p:cNvSpPr/>
          <p:nvPr/>
        </p:nvSpPr>
        <p:spPr>
          <a:xfrm>
            <a:off x="4572000" y="-175"/>
            <a:ext cx="4572000" cy="5143500"/>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cxnSp>
        <p:nvCxnSpPr>
          <p:cNvPr id="61" name="Shape 61"/>
          <p:cNvCxnSpPr/>
          <p:nvPr/>
        </p:nvCxnSpPr>
        <p:spPr>
          <a:xfrm>
            <a:off x="5029675" y="4495500"/>
            <a:ext cx="468300" cy="0"/>
          </a:xfrm>
          <a:prstGeom prst="straightConnector1">
            <a:avLst/>
          </a:prstGeom>
          <a:noFill/>
          <a:ln w="19050" cap="flat" cmpd="sng">
            <a:solidFill>
              <a:schemeClr val="lt1"/>
            </a:solidFill>
            <a:prstDash val="solid"/>
            <a:round/>
            <a:headEnd type="none" w="med" len="med"/>
            <a:tailEnd type="none" w="med" len="med"/>
          </a:ln>
        </p:spPr>
      </p:cxnSp>
      <p:sp>
        <p:nvSpPr>
          <p:cNvPr id="62" name="Shape 62"/>
          <p:cNvSpPr txBox="1">
            <a:spLocks noGrp="1"/>
          </p:cNvSpPr>
          <p:nvPr>
            <p:ph type="title"/>
          </p:nvPr>
        </p:nvSpPr>
        <p:spPr>
          <a:xfrm>
            <a:off x="265500" y="1151100"/>
            <a:ext cx="4045200" cy="1564500"/>
          </a:xfrm>
          <a:prstGeom prst="rect">
            <a:avLst/>
          </a:prstGeom>
        </p:spPr>
        <p:txBody>
          <a:bodyPr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63" name="Shape 63"/>
          <p:cNvSpPr txBox="1">
            <a:spLocks noGrp="1"/>
          </p:cNvSpPr>
          <p:nvPr>
            <p:ph type="subTitle" idx="1"/>
          </p:nvPr>
        </p:nvSpPr>
        <p:spPr>
          <a:xfrm>
            <a:off x="265500" y="2769001"/>
            <a:ext cx="4045200" cy="12693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64" name="Shape 64"/>
          <p:cNvSpPr txBox="1">
            <a:spLocks noGrp="1"/>
          </p:cNvSpPr>
          <p:nvPr>
            <p:ph type="body" idx="2"/>
          </p:nvPr>
        </p:nvSpPr>
        <p:spPr>
          <a:xfrm>
            <a:off x="4939500" y="724200"/>
            <a:ext cx="3837000" cy="3695100"/>
          </a:xfrm>
          <a:prstGeom prst="rect">
            <a:avLst/>
          </a:prstGeom>
        </p:spPr>
        <p:txBody>
          <a:bodyPr lIns="91425" tIns="91425" rIns="91425" bIns="91425" anchor="ctr" anchorCtr="0"/>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a:endParaRPr/>
          </a:p>
        </p:txBody>
      </p:sp>
      <p:sp>
        <p:nvSpPr>
          <p:cNvPr id="65" name="Shape 65"/>
          <p:cNvSpPr txBox="1">
            <a:spLocks noGrp="1"/>
          </p:cNvSpPr>
          <p:nvPr>
            <p:ph type="sldNum" idx="12"/>
          </p:nvPr>
        </p:nvSpPr>
        <p:spPr>
          <a:xfrm>
            <a:off x="8460431" y="4651190"/>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66"/>
        <p:cNvGrpSpPr/>
        <p:nvPr/>
      </p:nvGrpSpPr>
      <p:grpSpPr>
        <a:xfrm>
          <a:off x="0" y="0"/>
          <a:ext cx="0" cy="0"/>
          <a:chOff x="0" y="0"/>
          <a:chExt cx="0" cy="0"/>
        </a:xfrm>
      </p:grpSpPr>
      <p:sp>
        <p:nvSpPr>
          <p:cNvPr id="67" name="Shape 67"/>
          <p:cNvSpPr txBox="1">
            <a:spLocks noGrp="1"/>
          </p:cNvSpPr>
          <p:nvPr>
            <p:ph type="body" idx="1"/>
          </p:nvPr>
        </p:nvSpPr>
        <p:spPr>
          <a:xfrm>
            <a:off x="319500" y="4230575"/>
            <a:ext cx="5998800" cy="598800"/>
          </a:xfrm>
          <a:prstGeom prst="rect">
            <a:avLst/>
          </a:prstGeom>
        </p:spPr>
        <p:txBody>
          <a:bodyPr lIns="91425" tIns="91425" rIns="91425" bIns="91425" anchor="ctr" anchorCtr="0"/>
          <a:lstStyle>
            <a:lvl1pPr lvl="0">
              <a:lnSpc>
                <a:spcPct val="100000"/>
              </a:lnSpc>
              <a:spcBef>
                <a:spcPts val="0"/>
              </a:spcBef>
              <a:spcAft>
                <a:spcPts val="0"/>
              </a:spcAft>
              <a:buNone/>
              <a:defRPr/>
            </a:lvl1pPr>
          </a:lstStyle>
          <a:p>
            <a:endParaRPr/>
          </a:p>
        </p:txBody>
      </p:sp>
      <p:sp>
        <p:nvSpPr>
          <p:cNvPr id="68" name="Shape 68"/>
          <p:cNvSpPr txBox="1">
            <a:spLocks noGrp="1"/>
          </p:cNvSpPr>
          <p:nvPr>
            <p:ph type="sldNum" idx="12"/>
          </p:nvPr>
        </p:nvSpPr>
        <p:spPr>
          <a:xfrm>
            <a:off x="8460431" y="4651190"/>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dk2"/>
                </a:solidFill>
              </a:rPr>
              <a:t>‹#›</a:t>
            </a:fld>
            <a:endParaRPr lang="en">
              <a:solidFill>
                <a:schemeClr val="dk2"/>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10000"/>
            <a:ext cx="8520600" cy="607800"/>
          </a:xfrm>
          <a:prstGeom prst="rect">
            <a:avLst/>
          </a:prstGeom>
          <a:noFill/>
          <a:ln>
            <a:noFill/>
          </a:ln>
        </p:spPr>
        <p:txBody>
          <a:bodyPr lIns="91425" tIns="91425" rIns="91425" bIns="91425" anchor="t" anchorCtr="0"/>
          <a:lstStyle>
            <a:lvl1pPr lvl="0">
              <a:spcBef>
                <a:spcPts val="0"/>
              </a:spcBef>
              <a:buClr>
                <a:schemeClr val="dk1"/>
              </a:buClr>
              <a:buSzPct val="100000"/>
              <a:buFont typeface="Roboto"/>
              <a:buNone/>
              <a:defRPr sz="3000">
                <a:solidFill>
                  <a:schemeClr val="dk1"/>
                </a:solidFill>
                <a:latin typeface="Roboto"/>
                <a:ea typeface="Roboto"/>
                <a:cs typeface="Roboto"/>
                <a:sym typeface="Roboto"/>
              </a:defRPr>
            </a:lvl1pPr>
            <a:lvl2pPr lvl="1">
              <a:spcBef>
                <a:spcPts val="0"/>
              </a:spcBef>
              <a:buClr>
                <a:schemeClr val="dk1"/>
              </a:buClr>
              <a:buSzPct val="100000"/>
              <a:buFont typeface="Roboto"/>
              <a:buNone/>
              <a:defRPr sz="3000">
                <a:solidFill>
                  <a:schemeClr val="dk1"/>
                </a:solidFill>
                <a:latin typeface="Roboto"/>
                <a:ea typeface="Roboto"/>
                <a:cs typeface="Roboto"/>
                <a:sym typeface="Roboto"/>
              </a:defRPr>
            </a:lvl2pPr>
            <a:lvl3pPr lvl="2">
              <a:spcBef>
                <a:spcPts val="0"/>
              </a:spcBef>
              <a:buClr>
                <a:schemeClr val="dk1"/>
              </a:buClr>
              <a:buSzPct val="100000"/>
              <a:buFont typeface="Roboto"/>
              <a:buNone/>
              <a:defRPr sz="3000">
                <a:solidFill>
                  <a:schemeClr val="dk1"/>
                </a:solidFill>
                <a:latin typeface="Roboto"/>
                <a:ea typeface="Roboto"/>
                <a:cs typeface="Roboto"/>
                <a:sym typeface="Roboto"/>
              </a:defRPr>
            </a:lvl3pPr>
            <a:lvl4pPr lvl="3">
              <a:spcBef>
                <a:spcPts val="0"/>
              </a:spcBef>
              <a:buClr>
                <a:schemeClr val="dk1"/>
              </a:buClr>
              <a:buSzPct val="100000"/>
              <a:buFont typeface="Roboto"/>
              <a:buNone/>
              <a:defRPr sz="3000">
                <a:solidFill>
                  <a:schemeClr val="dk1"/>
                </a:solidFill>
                <a:latin typeface="Roboto"/>
                <a:ea typeface="Roboto"/>
                <a:cs typeface="Roboto"/>
                <a:sym typeface="Roboto"/>
              </a:defRPr>
            </a:lvl4pPr>
            <a:lvl5pPr lvl="4">
              <a:spcBef>
                <a:spcPts val="0"/>
              </a:spcBef>
              <a:buClr>
                <a:schemeClr val="dk1"/>
              </a:buClr>
              <a:buSzPct val="100000"/>
              <a:buFont typeface="Roboto"/>
              <a:buNone/>
              <a:defRPr sz="3000">
                <a:solidFill>
                  <a:schemeClr val="dk1"/>
                </a:solidFill>
                <a:latin typeface="Roboto"/>
                <a:ea typeface="Roboto"/>
                <a:cs typeface="Roboto"/>
                <a:sym typeface="Roboto"/>
              </a:defRPr>
            </a:lvl5pPr>
            <a:lvl6pPr lvl="5">
              <a:spcBef>
                <a:spcPts val="0"/>
              </a:spcBef>
              <a:buClr>
                <a:schemeClr val="dk1"/>
              </a:buClr>
              <a:buSzPct val="100000"/>
              <a:buFont typeface="Roboto"/>
              <a:buNone/>
              <a:defRPr sz="3000">
                <a:solidFill>
                  <a:schemeClr val="dk1"/>
                </a:solidFill>
                <a:latin typeface="Roboto"/>
                <a:ea typeface="Roboto"/>
                <a:cs typeface="Roboto"/>
                <a:sym typeface="Roboto"/>
              </a:defRPr>
            </a:lvl6pPr>
            <a:lvl7pPr lvl="6">
              <a:spcBef>
                <a:spcPts val="0"/>
              </a:spcBef>
              <a:buClr>
                <a:schemeClr val="dk1"/>
              </a:buClr>
              <a:buSzPct val="100000"/>
              <a:buFont typeface="Roboto"/>
              <a:buNone/>
              <a:defRPr sz="3000">
                <a:solidFill>
                  <a:schemeClr val="dk1"/>
                </a:solidFill>
                <a:latin typeface="Roboto"/>
                <a:ea typeface="Roboto"/>
                <a:cs typeface="Roboto"/>
                <a:sym typeface="Roboto"/>
              </a:defRPr>
            </a:lvl7pPr>
            <a:lvl8pPr lvl="7">
              <a:spcBef>
                <a:spcPts val="0"/>
              </a:spcBef>
              <a:buClr>
                <a:schemeClr val="dk1"/>
              </a:buClr>
              <a:buSzPct val="100000"/>
              <a:buFont typeface="Roboto"/>
              <a:buNone/>
              <a:defRPr sz="3000">
                <a:solidFill>
                  <a:schemeClr val="dk1"/>
                </a:solidFill>
                <a:latin typeface="Roboto"/>
                <a:ea typeface="Roboto"/>
                <a:cs typeface="Roboto"/>
                <a:sym typeface="Roboto"/>
              </a:defRPr>
            </a:lvl8pPr>
            <a:lvl9pPr lvl="8">
              <a:spcBef>
                <a:spcPts val="0"/>
              </a:spcBef>
              <a:buClr>
                <a:schemeClr val="dk1"/>
              </a:buClr>
              <a:buSzPct val="100000"/>
              <a:buFont typeface="Roboto"/>
              <a:buNone/>
              <a:defRPr sz="3000">
                <a:solidFill>
                  <a:schemeClr val="dk1"/>
                </a:solidFill>
                <a:latin typeface="Roboto"/>
                <a:ea typeface="Roboto"/>
                <a:cs typeface="Roboto"/>
                <a:sym typeface="Roboto"/>
              </a:defRPr>
            </a:lvl9pPr>
          </a:lstStyle>
          <a:p>
            <a:endParaRPr/>
          </a:p>
        </p:txBody>
      </p:sp>
      <p:sp>
        <p:nvSpPr>
          <p:cNvPr id="7" name="Shape 7"/>
          <p:cNvSpPr txBox="1">
            <a:spLocks noGrp="1"/>
          </p:cNvSpPr>
          <p:nvPr>
            <p:ph type="body" idx="1"/>
          </p:nvPr>
        </p:nvSpPr>
        <p:spPr>
          <a:xfrm>
            <a:off x="311700" y="1229875"/>
            <a:ext cx="8520600" cy="33390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2"/>
              </a:buClr>
              <a:buSzPct val="100000"/>
              <a:buFont typeface="Roboto"/>
              <a:defRPr sz="1800">
                <a:solidFill>
                  <a:schemeClr val="dk2"/>
                </a:solidFill>
                <a:latin typeface="Roboto"/>
                <a:ea typeface="Roboto"/>
                <a:cs typeface="Roboto"/>
                <a:sym typeface="Roboto"/>
              </a:defRPr>
            </a:lvl1pPr>
            <a:lvl2pPr lvl="1">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2pPr>
            <a:lvl3pPr lvl="2">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3pPr>
            <a:lvl4pPr lvl="3">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4pPr>
            <a:lvl5pPr lvl="4">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5pPr>
            <a:lvl6pPr lvl="5">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6pPr>
            <a:lvl7pPr lvl="6">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7pPr>
            <a:lvl8pPr lvl="7">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8pPr>
            <a:lvl9pPr lvl="8">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9pPr>
          </a:lstStyle>
          <a:p>
            <a:endParaRPr/>
          </a:p>
        </p:txBody>
      </p:sp>
      <p:sp>
        <p:nvSpPr>
          <p:cNvPr id="8" name="Shape 8"/>
          <p:cNvSpPr txBox="1">
            <a:spLocks noGrp="1"/>
          </p:cNvSpPr>
          <p:nvPr>
            <p:ph type="sldNum" idx="12"/>
          </p:nvPr>
        </p:nvSpPr>
        <p:spPr>
          <a:xfrm>
            <a:off x="8460431" y="4651190"/>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lt1"/>
                </a:solidFill>
                <a:latin typeface="Roboto"/>
                <a:ea typeface="Roboto"/>
                <a:cs typeface="Roboto"/>
                <a:sym typeface="Roboto"/>
              </a:rPr>
              <a:t>‹#›</a:t>
            </a:fld>
            <a:endParaRPr lang="en" sz="1000">
              <a:solidFill>
                <a:schemeClr val="lt1"/>
              </a:solidFill>
              <a:latin typeface="Roboto"/>
              <a:ea typeface="Roboto"/>
              <a:cs typeface="Roboto"/>
              <a:sym typeface="Roboto"/>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sh@aotea.school.nz" TargetMode="External"/><Relationship Id="rId4" Type="http://schemas.openxmlformats.org/officeDocument/2006/relationships/hyperlink" Target="mailto:c.fleck@auckland.ac.nz"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watch?v=1YTqitVK-Ts" TargetMode="External"/><Relationship Id="rId4" Type="http://schemas.openxmlformats.org/officeDocument/2006/relationships/hyperlink" Target="https://www.youtube.com/watch?v=CwjlnXj8R-0&amp;feature=youtu.be" TargetMode="External"/><Relationship Id="rId5" Type="http://schemas.openxmlformats.org/officeDocument/2006/relationships/image" Target="../media/image1.png"/><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Shape 85"/>
          <p:cNvSpPr txBox="1">
            <a:spLocks noGrp="1"/>
          </p:cNvSpPr>
          <p:nvPr>
            <p:ph type="ctrTitle"/>
          </p:nvPr>
        </p:nvSpPr>
        <p:spPr>
          <a:xfrm>
            <a:off x="311700" y="338675"/>
            <a:ext cx="8520600" cy="2735400"/>
          </a:xfrm>
          <a:prstGeom prst="rect">
            <a:avLst/>
          </a:prstGeom>
        </p:spPr>
        <p:txBody>
          <a:bodyPr lIns="91425" tIns="91425" rIns="91425" bIns="91425" anchor="b" anchorCtr="0">
            <a:noAutofit/>
          </a:bodyPr>
          <a:lstStyle/>
          <a:p>
            <a:pPr lvl="0" algn="l" rtl="0">
              <a:spcBef>
                <a:spcPts val="0"/>
              </a:spcBef>
              <a:buNone/>
            </a:pPr>
            <a:r>
              <a:rPr lang="en"/>
              <a:t>Geocaching</a:t>
            </a:r>
          </a:p>
          <a:p>
            <a:pPr lvl="0" algn="l" rtl="0">
              <a:lnSpc>
                <a:spcPct val="115000"/>
              </a:lnSpc>
              <a:spcBef>
                <a:spcPts val="0"/>
              </a:spcBef>
              <a:buNone/>
            </a:pPr>
            <a:r>
              <a:rPr lang="en" sz="3000">
                <a:solidFill>
                  <a:srgbClr val="222222"/>
                </a:solidFill>
                <a:highlight>
                  <a:srgbClr val="FFFFFF"/>
                </a:highlight>
                <a:latin typeface="Arial"/>
                <a:ea typeface="Arial"/>
                <a:cs typeface="Arial"/>
                <a:sym typeface="Arial"/>
              </a:rPr>
              <a:t>ˈdʒiːə(ʊ)kaʃɪŋ/</a:t>
            </a:r>
          </a:p>
          <a:p>
            <a:pPr lvl="0" algn="l">
              <a:lnSpc>
                <a:spcPct val="115000"/>
              </a:lnSpc>
              <a:spcBef>
                <a:spcPts val="0"/>
              </a:spcBef>
              <a:buNone/>
            </a:pPr>
            <a:r>
              <a:rPr lang="en" sz="1800" i="1">
                <a:solidFill>
                  <a:srgbClr val="222222"/>
                </a:solidFill>
                <a:highlight>
                  <a:srgbClr val="FFFFFF"/>
                </a:highlight>
                <a:latin typeface="Arial"/>
                <a:ea typeface="Arial"/>
                <a:cs typeface="Arial"/>
                <a:sym typeface="Arial"/>
              </a:rPr>
              <a:t>noun</a:t>
            </a:r>
          </a:p>
          <a:p>
            <a:pPr marL="457200" lvl="0" indent="-342900" algn="l" rtl="0">
              <a:lnSpc>
                <a:spcPct val="115000"/>
              </a:lnSpc>
              <a:spcBef>
                <a:spcPts val="0"/>
              </a:spcBef>
              <a:buClr>
                <a:srgbClr val="222222"/>
              </a:buClr>
              <a:buSzPct val="100000"/>
              <a:buFont typeface="Arial"/>
              <a:buAutoNum type="arabicPeriod"/>
            </a:pPr>
            <a:r>
              <a:rPr lang="en" sz="1800">
                <a:solidFill>
                  <a:srgbClr val="222222"/>
                </a:solidFill>
                <a:highlight>
                  <a:srgbClr val="FFFFFF"/>
                </a:highlight>
                <a:latin typeface="Arial"/>
                <a:ea typeface="Arial"/>
                <a:cs typeface="Arial"/>
                <a:sym typeface="Arial"/>
              </a:rPr>
              <a:t>an activity or pastime in which an item, or a container holding a number of items, is hidden at a particular location for GPS users to find by means of coordinates posted on the Internet.</a:t>
            </a:r>
          </a:p>
        </p:txBody>
      </p:sp>
      <p:sp>
        <p:nvSpPr>
          <p:cNvPr id="86" name="Shape 86"/>
          <p:cNvSpPr txBox="1">
            <a:spLocks noGrp="1"/>
          </p:cNvSpPr>
          <p:nvPr>
            <p:ph type="subTitle" idx="1"/>
          </p:nvPr>
        </p:nvSpPr>
        <p:spPr>
          <a:xfrm>
            <a:off x="78150" y="3217325"/>
            <a:ext cx="8987700" cy="695100"/>
          </a:xfrm>
          <a:prstGeom prst="rect">
            <a:avLst/>
          </a:prstGeom>
        </p:spPr>
        <p:txBody>
          <a:bodyPr lIns="91425" tIns="91425" rIns="91425" bIns="91425" anchor="t" anchorCtr="0">
            <a:noAutofit/>
          </a:bodyPr>
          <a:lstStyle/>
          <a:p>
            <a:pPr lvl="0">
              <a:spcBef>
                <a:spcPts val="0"/>
              </a:spcBef>
              <a:buNone/>
            </a:pPr>
            <a:r>
              <a:rPr lang="en" sz="1800" dirty="0"/>
              <a:t>Jo Smith, Asst HOD Health and Physical Education, Aotea College</a:t>
            </a:r>
          </a:p>
          <a:p>
            <a:pPr lvl="0">
              <a:spcBef>
                <a:spcPts val="0"/>
              </a:spcBef>
              <a:buNone/>
            </a:pPr>
            <a:r>
              <a:rPr lang="en" sz="1800" dirty="0"/>
              <a:t>Celia Fleck, Play.Sport PE Curriculum Facilitator, Team Solutions</a:t>
            </a:r>
          </a:p>
          <a:p>
            <a:pPr lvl="0">
              <a:spcBef>
                <a:spcPts val="0"/>
              </a:spcBef>
              <a:buNone/>
            </a:pPr>
            <a:r>
              <a:rPr lang="en" sz="1800" dirty="0"/>
              <a:t>@</a:t>
            </a:r>
            <a:r>
              <a:rPr lang="en" sz="1800"/>
              <a:t>JoSmith014         </a:t>
            </a:r>
            <a:r>
              <a:rPr lang="en" sz="1800" smtClean="0">
                <a:hlinkClick r:id="rId3"/>
              </a:rPr>
              <a:t>sh@aotea.school.nz</a:t>
            </a:r>
            <a:r>
              <a:rPr lang="en" sz="1800" smtClean="0"/>
              <a:t>                     edventurenz.wordpress.com</a:t>
            </a:r>
            <a:endParaRPr lang="en" sz="1800" dirty="0"/>
          </a:p>
          <a:p>
            <a:pPr lvl="0">
              <a:spcBef>
                <a:spcPts val="0"/>
              </a:spcBef>
              <a:buNone/>
            </a:pPr>
            <a:r>
              <a:rPr lang="en" sz="1800" dirty="0"/>
              <a:t>@CeliaFleck            </a:t>
            </a:r>
            <a:r>
              <a:rPr lang="en" sz="1800" dirty="0" smtClean="0">
                <a:hlinkClick r:id="rId4"/>
              </a:rPr>
              <a:t>c.fleck@auckland.ac.nz</a:t>
            </a:r>
            <a:r>
              <a:rPr lang="en" sz="1800" dirty="0" smtClean="0"/>
              <a:t>               celiafleck.wordpress.com</a:t>
            </a:r>
            <a:endParaRPr lang="en" sz="1800"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txBox="1">
            <a:spLocks noGrp="1"/>
          </p:cNvSpPr>
          <p:nvPr>
            <p:ph type="title"/>
          </p:nvPr>
        </p:nvSpPr>
        <p:spPr>
          <a:xfrm>
            <a:off x="311700" y="410000"/>
            <a:ext cx="8520600" cy="607800"/>
          </a:xfrm>
          <a:prstGeom prst="rect">
            <a:avLst/>
          </a:prstGeom>
        </p:spPr>
        <p:txBody>
          <a:bodyPr lIns="91425" tIns="91425" rIns="91425" bIns="91425" anchor="t" anchorCtr="0">
            <a:noAutofit/>
          </a:bodyPr>
          <a:lstStyle/>
          <a:p>
            <a:pPr lvl="0">
              <a:lnSpc>
                <a:spcPct val="115000"/>
              </a:lnSpc>
              <a:spcBef>
                <a:spcPts val="0"/>
              </a:spcBef>
              <a:buClr>
                <a:schemeClr val="dk2"/>
              </a:buClr>
              <a:buSzPct val="30555"/>
              <a:buFont typeface="Arial"/>
              <a:buNone/>
            </a:pPr>
            <a:r>
              <a:rPr lang="en" sz="3600" u="sng" dirty="0">
                <a:solidFill>
                  <a:schemeClr val="hlink"/>
                </a:solidFill>
                <a:hlinkClick r:id="rId3"/>
              </a:rPr>
              <a:t>What is geocaching?</a:t>
            </a:r>
            <a:endParaRPr lang="en" sz="3600" u="sng" dirty="0">
              <a:solidFill>
                <a:schemeClr val="hlink"/>
              </a:solidFill>
              <a:hlinkClick r:id="rId3"/>
            </a:endParaRPr>
          </a:p>
        </p:txBody>
      </p:sp>
      <p:sp>
        <p:nvSpPr>
          <p:cNvPr id="92" name="Shape 92"/>
          <p:cNvSpPr txBox="1">
            <a:spLocks noGrp="1"/>
          </p:cNvSpPr>
          <p:nvPr>
            <p:ph type="body" idx="1"/>
          </p:nvPr>
        </p:nvSpPr>
        <p:spPr>
          <a:xfrm>
            <a:off x="311700" y="1229975"/>
            <a:ext cx="3999900" cy="3339000"/>
          </a:xfrm>
          <a:prstGeom prst="rect">
            <a:avLst/>
          </a:prstGeom>
        </p:spPr>
        <p:txBody>
          <a:bodyPr lIns="91425" tIns="91425" rIns="91425" bIns="91425" anchor="t" anchorCtr="0">
            <a:noAutofit/>
          </a:bodyPr>
          <a:lstStyle/>
          <a:p>
            <a:pPr lvl="0" rtl="0">
              <a:spcBef>
                <a:spcPts val="0"/>
              </a:spcBef>
              <a:spcAft>
                <a:spcPts val="0"/>
              </a:spcAft>
              <a:buNone/>
            </a:pPr>
            <a:r>
              <a:rPr lang="en" dirty="0">
                <a:solidFill>
                  <a:srgbClr val="000000"/>
                </a:solidFill>
                <a:latin typeface="Arial"/>
                <a:ea typeface="Arial"/>
                <a:cs typeface="Arial"/>
                <a:sym typeface="Arial"/>
              </a:rPr>
              <a:t>Real world, outdoor treasure hunting game using GPS enabled devices. Use the GPS coordinates to find a cache hidden at that location. If using geocaching.com the rules are...if you take something, you must leave something. Write your username in the logbook. Log your find under your username on geocaching.com/app</a:t>
            </a:r>
          </a:p>
          <a:p>
            <a:pPr lvl="0" rtl="0">
              <a:spcBef>
                <a:spcPts val="0"/>
              </a:spcBef>
              <a:spcAft>
                <a:spcPts val="0"/>
              </a:spcAft>
              <a:buNone/>
            </a:pPr>
            <a:endParaRPr sz="1800" dirty="0">
              <a:solidFill>
                <a:srgbClr val="000000"/>
              </a:solidFill>
              <a:latin typeface="Arial"/>
              <a:ea typeface="Arial"/>
              <a:cs typeface="Arial"/>
              <a:sym typeface="Arial"/>
            </a:endParaRPr>
          </a:p>
          <a:p>
            <a:pPr lvl="0" rtl="0">
              <a:lnSpc>
                <a:spcPct val="100000"/>
              </a:lnSpc>
              <a:spcBef>
                <a:spcPts val="0"/>
              </a:spcBef>
              <a:spcAft>
                <a:spcPts val="0"/>
              </a:spcAft>
              <a:buNone/>
            </a:pPr>
            <a:r>
              <a:rPr lang="en" dirty="0">
                <a:solidFill>
                  <a:srgbClr val="000000"/>
                </a:solidFill>
                <a:latin typeface="Arial"/>
                <a:ea typeface="Arial"/>
                <a:cs typeface="Arial"/>
                <a:sym typeface="Arial"/>
              </a:rPr>
              <a:t>Kids explain Geocaching </a:t>
            </a:r>
            <a:r>
              <a:rPr lang="en" u="sng" dirty="0">
                <a:solidFill>
                  <a:schemeClr val="accent5"/>
                </a:solidFill>
                <a:latin typeface="Arial"/>
                <a:ea typeface="Arial"/>
                <a:cs typeface="Arial"/>
                <a:sym typeface="Arial"/>
                <a:hlinkClick r:id="rId4"/>
              </a:rPr>
              <a:t>https://www.youtube.com/watch?v=CwjlnXj8R-0&amp;feature=youtu.be</a:t>
            </a:r>
          </a:p>
          <a:p>
            <a:pPr lvl="0">
              <a:spcBef>
                <a:spcPts val="0"/>
              </a:spcBef>
              <a:spcAft>
                <a:spcPts val="0"/>
              </a:spcAft>
              <a:buNone/>
            </a:pPr>
            <a:endParaRPr sz="1800" dirty="0">
              <a:solidFill>
                <a:srgbClr val="000000"/>
              </a:solidFill>
              <a:latin typeface="Arial"/>
              <a:ea typeface="Arial"/>
              <a:cs typeface="Arial"/>
              <a:sym typeface="Arial"/>
            </a:endParaRPr>
          </a:p>
          <a:p>
            <a:pPr lvl="0">
              <a:spcBef>
                <a:spcPts val="0"/>
              </a:spcBef>
              <a:buNone/>
            </a:pPr>
            <a:endParaRPr sz="2400" b="1" u="sng" dirty="0">
              <a:solidFill>
                <a:schemeClr val="dk1"/>
              </a:solidFill>
              <a:latin typeface="Arial"/>
              <a:ea typeface="Arial"/>
              <a:cs typeface="Arial"/>
              <a:sym typeface="Arial"/>
            </a:endParaRPr>
          </a:p>
        </p:txBody>
      </p:sp>
      <p:sp>
        <p:nvSpPr>
          <p:cNvPr id="93" name="Shape 93"/>
          <p:cNvSpPr txBox="1">
            <a:spLocks noGrp="1"/>
          </p:cNvSpPr>
          <p:nvPr>
            <p:ph type="body" idx="2"/>
          </p:nvPr>
        </p:nvSpPr>
        <p:spPr>
          <a:xfrm>
            <a:off x="4832400" y="1229975"/>
            <a:ext cx="3999900" cy="3339000"/>
          </a:xfrm>
          <a:prstGeom prst="rect">
            <a:avLst/>
          </a:prstGeom>
        </p:spPr>
        <p:txBody>
          <a:bodyPr lIns="91425" tIns="91425" rIns="91425" bIns="91425" anchor="t" anchorCtr="0">
            <a:noAutofit/>
          </a:bodyPr>
          <a:lstStyle/>
          <a:p>
            <a:pPr lvl="0">
              <a:spcBef>
                <a:spcPts val="0"/>
              </a:spcBef>
              <a:buNone/>
            </a:pPr>
            <a:endParaRPr/>
          </a:p>
        </p:txBody>
      </p:sp>
      <p:pic>
        <p:nvPicPr>
          <p:cNvPr id="94" name="Shape 94"/>
          <p:cNvPicPr preferRelativeResize="0"/>
          <p:nvPr/>
        </p:nvPicPr>
        <p:blipFill>
          <a:blip r:embed="rId5">
            <a:alphaModFix/>
          </a:blip>
          <a:stretch>
            <a:fillRect/>
          </a:stretch>
        </p:blipFill>
        <p:spPr>
          <a:xfrm>
            <a:off x="4993161" y="1607699"/>
            <a:ext cx="3678373" cy="2447775"/>
          </a:xfrm>
          <a:prstGeom prst="rect">
            <a:avLst/>
          </a:prstGeom>
          <a:noFill/>
          <a:ln>
            <a:noFill/>
          </a:ln>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Shape 99"/>
          <p:cNvSpPr txBox="1">
            <a:spLocks noGrp="1"/>
          </p:cNvSpPr>
          <p:nvPr>
            <p:ph type="title"/>
          </p:nvPr>
        </p:nvSpPr>
        <p:spPr>
          <a:xfrm>
            <a:off x="311700" y="166225"/>
            <a:ext cx="8520600" cy="607800"/>
          </a:xfrm>
          <a:prstGeom prst="rect">
            <a:avLst/>
          </a:prstGeom>
        </p:spPr>
        <p:txBody>
          <a:bodyPr lIns="91425" tIns="91425" rIns="91425" bIns="91425" anchor="t" anchorCtr="0">
            <a:noAutofit/>
          </a:bodyPr>
          <a:lstStyle/>
          <a:p>
            <a:pPr lvl="0">
              <a:spcBef>
                <a:spcPts val="0"/>
              </a:spcBef>
              <a:buNone/>
            </a:pPr>
            <a:r>
              <a:rPr lang="en"/>
              <a:t>What links can be made to the front end of the NZC - vision, values, principles, key competencies</a:t>
            </a:r>
          </a:p>
        </p:txBody>
      </p:sp>
      <p:sp>
        <p:nvSpPr>
          <p:cNvPr id="100" name="Shape 100"/>
          <p:cNvSpPr txBox="1">
            <a:spLocks noGrp="1"/>
          </p:cNvSpPr>
          <p:nvPr>
            <p:ph type="body" idx="1"/>
          </p:nvPr>
        </p:nvSpPr>
        <p:spPr>
          <a:xfrm>
            <a:off x="311700" y="1693521"/>
            <a:ext cx="8520600" cy="2875353"/>
          </a:xfrm>
          <a:prstGeom prst="rect">
            <a:avLst/>
          </a:prstGeom>
        </p:spPr>
        <p:txBody>
          <a:bodyPr lIns="91425" tIns="91425" rIns="91425" bIns="91425" anchor="t" anchorCtr="0">
            <a:noAutofit/>
          </a:bodyPr>
          <a:lstStyle/>
          <a:p>
            <a:pPr lvl="0" rtl="0">
              <a:spcBef>
                <a:spcPts val="0"/>
              </a:spcBef>
              <a:spcAft>
                <a:spcPts val="0"/>
              </a:spcAft>
              <a:buNone/>
            </a:pPr>
            <a:r>
              <a:rPr lang="en" dirty="0">
                <a:solidFill>
                  <a:srgbClr val="000000"/>
                </a:solidFill>
                <a:latin typeface="Arial"/>
                <a:ea typeface="Arial"/>
                <a:cs typeface="Arial"/>
                <a:sym typeface="Arial"/>
              </a:rPr>
              <a:t>For example:</a:t>
            </a:r>
          </a:p>
          <a:p>
            <a:pPr marL="457200" lvl="0" indent="-228600" rtl="0">
              <a:spcBef>
                <a:spcPts val="0"/>
              </a:spcBef>
              <a:spcAft>
                <a:spcPts val="0"/>
              </a:spcAft>
              <a:buClr>
                <a:srgbClr val="000000"/>
              </a:buClr>
              <a:buFont typeface="Arial"/>
              <a:buChar char="●"/>
            </a:pPr>
            <a:r>
              <a:rPr lang="en" dirty="0">
                <a:solidFill>
                  <a:srgbClr val="000000"/>
                </a:solidFill>
                <a:latin typeface="Arial"/>
                <a:ea typeface="Arial"/>
                <a:cs typeface="Arial"/>
                <a:sym typeface="Arial"/>
              </a:rPr>
              <a:t>Generally a collaborative task- works well in classroom </a:t>
            </a:r>
          </a:p>
          <a:p>
            <a:pPr marL="457200" lvl="0" indent="-228600" rtl="0">
              <a:spcBef>
                <a:spcPts val="0"/>
              </a:spcBef>
              <a:spcAft>
                <a:spcPts val="0"/>
              </a:spcAft>
              <a:buClr>
                <a:srgbClr val="000000"/>
              </a:buClr>
              <a:buFont typeface="Arial"/>
              <a:buChar char="●"/>
            </a:pPr>
            <a:r>
              <a:rPr lang="en" dirty="0">
                <a:solidFill>
                  <a:srgbClr val="000000"/>
                </a:solidFill>
                <a:latin typeface="Arial"/>
                <a:ea typeface="Arial"/>
                <a:cs typeface="Arial"/>
                <a:sym typeface="Arial"/>
              </a:rPr>
              <a:t>Problem solving- mystery caches esp.</a:t>
            </a:r>
          </a:p>
          <a:p>
            <a:pPr marL="457200" lvl="0" indent="-228600" rtl="0">
              <a:spcBef>
                <a:spcPts val="0"/>
              </a:spcBef>
              <a:spcAft>
                <a:spcPts val="0"/>
              </a:spcAft>
              <a:buClr>
                <a:srgbClr val="000000"/>
              </a:buClr>
              <a:buFont typeface="Arial"/>
              <a:buChar char="●"/>
            </a:pPr>
            <a:r>
              <a:rPr lang="en" dirty="0">
                <a:solidFill>
                  <a:srgbClr val="000000"/>
                </a:solidFill>
                <a:latin typeface="Arial"/>
                <a:ea typeface="Arial"/>
                <a:cs typeface="Arial"/>
                <a:sym typeface="Arial"/>
              </a:rPr>
              <a:t>Connecting with others via tech</a:t>
            </a:r>
          </a:p>
          <a:p>
            <a:pPr lvl="0">
              <a:spcBef>
                <a:spcPts val="0"/>
              </a:spcBef>
              <a:spcAft>
                <a:spcPts val="0"/>
              </a:spcAft>
              <a:buNone/>
            </a:pPr>
            <a:endParaRPr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311700" y="190600"/>
            <a:ext cx="8520600" cy="607800"/>
          </a:xfrm>
          <a:prstGeom prst="rect">
            <a:avLst/>
          </a:prstGeom>
        </p:spPr>
        <p:txBody>
          <a:bodyPr lIns="91425" tIns="91425" rIns="91425" bIns="91425" anchor="t" anchorCtr="0">
            <a:noAutofit/>
          </a:bodyPr>
          <a:lstStyle/>
          <a:p>
            <a:pPr lvl="0">
              <a:spcBef>
                <a:spcPts val="0"/>
              </a:spcBef>
              <a:buNone/>
            </a:pPr>
            <a:r>
              <a:rPr lang="en"/>
              <a:t>What links can be made to the Health and Physical Education Curriculum?</a:t>
            </a:r>
          </a:p>
        </p:txBody>
      </p:sp>
      <p:sp>
        <p:nvSpPr>
          <p:cNvPr id="106" name="Shape 106"/>
          <p:cNvSpPr txBox="1">
            <a:spLocks noGrp="1"/>
          </p:cNvSpPr>
          <p:nvPr>
            <p:ph type="body" idx="1"/>
          </p:nvPr>
        </p:nvSpPr>
        <p:spPr>
          <a:xfrm>
            <a:off x="311700" y="1229875"/>
            <a:ext cx="8520600" cy="3339000"/>
          </a:xfrm>
          <a:prstGeom prst="rect">
            <a:avLst/>
          </a:prstGeom>
        </p:spPr>
        <p:txBody>
          <a:bodyPr lIns="91425" tIns="91425" rIns="91425" bIns="91425" anchor="t" anchorCtr="0">
            <a:noAutofit/>
          </a:bodyPr>
          <a:lstStyle/>
          <a:p>
            <a:pPr lvl="0" rtl="0">
              <a:spcBef>
                <a:spcPts val="0"/>
              </a:spcBef>
              <a:spcAft>
                <a:spcPts val="0"/>
              </a:spcAft>
              <a:buNone/>
            </a:pPr>
            <a:r>
              <a:rPr lang="en">
                <a:solidFill>
                  <a:srgbClr val="000000"/>
                </a:solidFill>
                <a:latin typeface="Arial"/>
                <a:ea typeface="Arial"/>
                <a:cs typeface="Arial"/>
                <a:sym typeface="Arial"/>
              </a:rPr>
              <a:t>For example:</a:t>
            </a:r>
          </a:p>
          <a:p>
            <a:pPr marL="457200" lvl="0" indent="-228600" rtl="0">
              <a:spcBef>
                <a:spcPts val="0"/>
              </a:spcBef>
              <a:spcAft>
                <a:spcPts val="0"/>
              </a:spcAft>
              <a:buClr>
                <a:srgbClr val="000000"/>
              </a:buClr>
              <a:buFont typeface="Arial"/>
              <a:buChar char="●"/>
            </a:pPr>
            <a:r>
              <a:rPr lang="en">
                <a:solidFill>
                  <a:srgbClr val="000000"/>
                </a:solidFill>
                <a:latin typeface="Arial"/>
                <a:ea typeface="Arial"/>
                <a:cs typeface="Arial"/>
                <a:sym typeface="Arial"/>
              </a:rPr>
              <a:t>Physical Activity</a:t>
            </a:r>
          </a:p>
          <a:p>
            <a:pPr marL="457200" lvl="0" indent="-228600">
              <a:spcBef>
                <a:spcPts val="0"/>
              </a:spcBef>
              <a:spcAft>
                <a:spcPts val="0"/>
              </a:spcAft>
              <a:buClr>
                <a:srgbClr val="000000"/>
              </a:buClr>
              <a:buFont typeface="Arial"/>
              <a:buChar char="●"/>
            </a:pPr>
            <a:r>
              <a:rPr lang="en">
                <a:solidFill>
                  <a:srgbClr val="000000"/>
                </a:solidFill>
                <a:latin typeface="Arial"/>
                <a:ea typeface="Arial"/>
                <a:cs typeface="Arial"/>
                <a:sym typeface="Arial"/>
              </a:rPr>
              <a:t>Societal influences/technology</a:t>
            </a:r>
          </a:p>
          <a:p>
            <a:pPr marL="457200" lvl="0" indent="-228600">
              <a:spcBef>
                <a:spcPts val="0"/>
              </a:spcBef>
              <a:spcAft>
                <a:spcPts val="0"/>
              </a:spcAft>
              <a:buClr>
                <a:srgbClr val="000000"/>
              </a:buClr>
              <a:buFont typeface="Arial"/>
              <a:buChar char="●"/>
            </a:pPr>
            <a:r>
              <a:rPr lang="en">
                <a:solidFill>
                  <a:srgbClr val="000000"/>
                </a:solidFill>
                <a:latin typeface="Arial"/>
                <a:ea typeface="Arial"/>
                <a:cs typeface="Arial"/>
                <a:sym typeface="Arial"/>
              </a:rPr>
              <a:t>SPEEECH factors of location/land use</a:t>
            </a:r>
          </a:p>
          <a:p>
            <a:pPr marL="457200" lvl="0" indent="-228600">
              <a:spcBef>
                <a:spcPts val="0"/>
              </a:spcBef>
              <a:spcAft>
                <a:spcPts val="0"/>
              </a:spcAft>
              <a:buClr>
                <a:srgbClr val="000000"/>
              </a:buClr>
              <a:buFont typeface="Arial"/>
              <a:buChar char="●"/>
            </a:pPr>
            <a:r>
              <a:rPr lang="en">
                <a:solidFill>
                  <a:srgbClr val="000000"/>
                </a:solidFill>
                <a:latin typeface="Arial"/>
                <a:ea typeface="Arial"/>
                <a:cs typeface="Arial"/>
                <a:sym typeface="Arial"/>
              </a:rPr>
              <a:t>Place based education</a:t>
            </a:r>
          </a:p>
          <a:p>
            <a:pPr marL="457200" lvl="0" indent="-228600">
              <a:spcBef>
                <a:spcPts val="0"/>
              </a:spcBef>
              <a:spcAft>
                <a:spcPts val="0"/>
              </a:spcAft>
              <a:buClr>
                <a:srgbClr val="000000"/>
              </a:buClr>
              <a:buFont typeface="Arial"/>
              <a:buChar char="●"/>
            </a:pPr>
            <a:r>
              <a:rPr lang="en">
                <a:solidFill>
                  <a:srgbClr val="000000"/>
                </a:solidFill>
                <a:latin typeface="Arial"/>
                <a:ea typeface="Arial"/>
                <a:cs typeface="Arial"/>
                <a:sym typeface="Arial"/>
              </a:rPr>
              <a:t>Rogaine style events within school grounds</a:t>
            </a:r>
          </a:p>
          <a:p>
            <a:pPr lvl="0">
              <a:spcBef>
                <a:spcPts val="0"/>
              </a:spcBef>
              <a:buNone/>
            </a:pP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Shape 111"/>
          <p:cNvSpPr txBox="1">
            <a:spLocks noGrp="1"/>
          </p:cNvSpPr>
          <p:nvPr>
            <p:ph type="title"/>
          </p:nvPr>
        </p:nvSpPr>
        <p:spPr>
          <a:xfrm>
            <a:off x="311700" y="202800"/>
            <a:ext cx="8520600" cy="607800"/>
          </a:xfrm>
          <a:prstGeom prst="rect">
            <a:avLst/>
          </a:prstGeom>
        </p:spPr>
        <p:txBody>
          <a:bodyPr lIns="91425" tIns="91425" rIns="91425" bIns="91425" anchor="t" anchorCtr="0">
            <a:noAutofit/>
          </a:bodyPr>
          <a:lstStyle/>
          <a:p>
            <a:pPr lvl="0">
              <a:spcBef>
                <a:spcPts val="0"/>
              </a:spcBef>
              <a:buNone/>
            </a:pPr>
            <a:r>
              <a:rPr lang="en"/>
              <a:t>What links can be made to other curriculum learning areas?</a:t>
            </a:r>
          </a:p>
        </p:txBody>
      </p:sp>
      <p:sp>
        <p:nvSpPr>
          <p:cNvPr id="112" name="Shape 112"/>
          <p:cNvSpPr txBox="1">
            <a:spLocks noGrp="1"/>
          </p:cNvSpPr>
          <p:nvPr>
            <p:ph type="body" idx="1"/>
          </p:nvPr>
        </p:nvSpPr>
        <p:spPr>
          <a:xfrm>
            <a:off x="311700" y="1229875"/>
            <a:ext cx="8520600" cy="3339000"/>
          </a:xfrm>
          <a:prstGeom prst="rect">
            <a:avLst/>
          </a:prstGeom>
        </p:spPr>
        <p:txBody>
          <a:bodyPr lIns="91425" tIns="91425" rIns="91425" bIns="91425" anchor="t" anchorCtr="0">
            <a:noAutofit/>
          </a:bodyPr>
          <a:lstStyle/>
          <a:p>
            <a:pPr lvl="0">
              <a:spcBef>
                <a:spcPts val="0"/>
              </a:spcBef>
              <a:buNone/>
            </a:pPr>
            <a:r>
              <a:rPr lang="en"/>
              <a:t>For example:</a:t>
            </a:r>
          </a:p>
          <a:p>
            <a:pPr marL="457200" lvl="0" indent="-228600">
              <a:spcBef>
                <a:spcPts val="0"/>
              </a:spcBef>
              <a:spcAft>
                <a:spcPts val="0"/>
              </a:spcAft>
              <a:buClr>
                <a:srgbClr val="000000"/>
              </a:buClr>
              <a:buFont typeface="Arial"/>
              <a:buChar char="●"/>
            </a:pPr>
            <a:r>
              <a:rPr lang="en">
                <a:solidFill>
                  <a:srgbClr val="000000"/>
                </a:solidFill>
                <a:latin typeface="Arial"/>
                <a:ea typeface="Arial"/>
                <a:cs typeface="Arial"/>
                <a:sym typeface="Arial"/>
              </a:rPr>
              <a:t>latitude/longitude, maps, coordinates, topography</a:t>
            </a:r>
          </a:p>
          <a:p>
            <a:pPr marL="457200" lvl="0" indent="-228600" rtl="0">
              <a:spcBef>
                <a:spcPts val="0"/>
              </a:spcBef>
              <a:spcAft>
                <a:spcPts val="0"/>
              </a:spcAft>
              <a:buClr>
                <a:srgbClr val="000000"/>
              </a:buClr>
              <a:buFont typeface="Arial"/>
              <a:buChar char="●"/>
            </a:pPr>
            <a:r>
              <a:rPr lang="en">
                <a:solidFill>
                  <a:srgbClr val="000000"/>
                </a:solidFill>
                <a:latin typeface="Arial"/>
                <a:ea typeface="Arial"/>
                <a:cs typeface="Arial"/>
                <a:sym typeface="Arial"/>
              </a:rPr>
              <a:t>Trig- angles/slopes etc, distances/measurement </a:t>
            </a:r>
          </a:p>
          <a:p>
            <a:pPr marL="457200" lvl="0" indent="-228600">
              <a:spcBef>
                <a:spcPts val="0"/>
              </a:spcBef>
              <a:spcAft>
                <a:spcPts val="0"/>
              </a:spcAft>
              <a:buClr>
                <a:srgbClr val="000000"/>
              </a:buClr>
              <a:buFont typeface="Arial"/>
              <a:buChar char="●"/>
            </a:pPr>
            <a:r>
              <a:rPr lang="en">
                <a:solidFill>
                  <a:srgbClr val="000000"/>
                </a:solidFill>
                <a:latin typeface="Arial"/>
                <a:ea typeface="Arial"/>
                <a:cs typeface="Arial"/>
                <a:sym typeface="Arial"/>
              </a:rPr>
              <a:t>Photography</a:t>
            </a:r>
          </a:p>
          <a:p>
            <a:pPr marL="457200" lvl="0" indent="-228600">
              <a:spcBef>
                <a:spcPts val="0"/>
              </a:spcBef>
              <a:spcAft>
                <a:spcPts val="0"/>
              </a:spcAft>
              <a:buClr>
                <a:srgbClr val="000000"/>
              </a:buClr>
              <a:buFont typeface="Arial"/>
              <a:buChar char="●"/>
            </a:pPr>
            <a:r>
              <a:rPr lang="en">
                <a:solidFill>
                  <a:srgbClr val="000000"/>
                </a:solidFill>
                <a:latin typeface="Arial"/>
                <a:ea typeface="Arial"/>
                <a:cs typeface="Arial"/>
                <a:sym typeface="Arial"/>
              </a:rPr>
              <a:t>Reflective writing...the hunt or any of the above</a:t>
            </a:r>
          </a:p>
          <a:p>
            <a:pPr marL="457200" lvl="0" indent="-228600" rtl="0">
              <a:spcBef>
                <a:spcPts val="0"/>
              </a:spcBef>
              <a:spcAft>
                <a:spcPts val="0"/>
              </a:spcAft>
              <a:buClr>
                <a:srgbClr val="000000"/>
              </a:buClr>
              <a:buFont typeface="Arial"/>
              <a:buChar char="●"/>
            </a:pPr>
            <a:r>
              <a:rPr lang="en">
                <a:solidFill>
                  <a:srgbClr val="000000"/>
                </a:solidFill>
                <a:latin typeface="Arial"/>
                <a:ea typeface="Arial"/>
                <a:cs typeface="Arial"/>
                <a:sym typeface="Arial"/>
              </a:rPr>
              <a:t>How GPS works- other uses...satellites, military, commercial etc.</a:t>
            </a:r>
          </a:p>
          <a:p>
            <a:pPr marL="457200" lvl="0" indent="-228600" rtl="0">
              <a:spcBef>
                <a:spcPts val="0"/>
              </a:spcBef>
              <a:spcAft>
                <a:spcPts val="0"/>
              </a:spcAft>
              <a:buClr>
                <a:srgbClr val="000000"/>
              </a:buClr>
              <a:buFont typeface="Arial"/>
              <a:buChar char="●"/>
            </a:pPr>
            <a:r>
              <a:rPr lang="en">
                <a:solidFill>
                  <a:srgbClr val="000000"/>
                </a:solidFill>
                <a:latin typeface="Arial"/>
                <a:ea typeface="Arial"/>
                <a:cs typeface="Arial"/>
                <a:sym typeface="Arial"/>
              </a:rPr>
              <a:t>Writing instructions for how to locate a cache</a:t>
            </a:r>
          </a:p>
          <a:p>
            <a:pPr marL="457200" lvl="0" indent="-228600" rtl="0">
              <a:spcBef>
                <a:spcPts val="0"/>
              </a:spcBef>
              <a:spcAft>
                <a:spcPts val="0"/>
              </a:spcAft>
              <a:buClr>
                <a:srgbClr val="000000"/>
              </a:buClr>
              <a:buFont typeface="Arial"/>
              <a:buChar char="●"/>
            </a:pPr>
            <a:r>
              <a:rPr lang="en">
                <a:solidFill>
                  <a:srgbClr val="000000"/>
                </a:solidFill>
                <a:latin typeface="Arial"/>
                <a:ea typeface="Arial"/>
                <a:cs typeface="Arial"/>
                <a:sym typeface="Arial"/>
              </a:rPr>
              <a:t>Researching local area and environment</a:t>
            </a:r>
          </a:p>
          <a:p>
            <a:pPr marL="457200" lvl="0" indent="-228600" rtl="0">
              <a:spcBef>
                <a:spcPts val="0"/>
              </a:spcBef>
              <a:spcAft>
                <a:spcPts val="0"/>
              </a:spcAft>
              <a:buClr>
                <a:srgbClr val="000000"/>
              </a:buClr>
              <a:buFont typeface="Arial"/>
              <a:buChar char="●"/>
            </a:pPr>
            <a:r>
              <a:rPr lang="en">
                <a:solidFill>
                  <a:srgbClr val="000000"/>
                </a:solidFill>
                <a:latin typeface="Arial"/>
                <a:ea typeface="Arial"/>
                <a:cs typeface="Arial"/>
                <a:sym typeface="Arial"/>
              </a:rPr>
              <a:t>Geography - trackables</a:t>
            </a:r>
          </a:p>
          <a:p>
            <a:pPr lvl="0">
              <a:spcBef>
                <a:spcPts val="0"/>
              </a:spcBef>
              <a:spcAft>
                <a:spcPts val="0"/>
              </a:spcAft>
              <a:buNone/>
            </a:pPr>
            <a:endParaRPr>
              <a:solidFill>
                <a:srgbClr val="000000"/>
              </a:solidFill>
              <a:latin typeface="Arial"/>
              <a:ea typeface="Arial"/>
              <a:cs typeface="Arial"/>
              <a:sym typeface="Arial"/>
            </a:endParaRPr>
          </a:p>
          <a:p>
            <a:pPr lvl="0">
              <a:spcBef>
                <a:spcPts val="0"/>
              </a:spcBef>
              <a:buNone/>
            </a:pPr>
            <a:endParaRPr/>
          </a:p>
        </p:txBody>
      </p:sp>
    </p:spTree>
  </p:cSld>
  <p:clrMapOvr>
    <a:masterClrMapping/>
  </p:clrMapOvr>
</p:sld>
</file>

<file path=ppt/theme/theme1.xml><?xml version="1.0" encoding="utf-8"?>
<a:theme xmlns:a="http://schemas.openxmlformats.org/drawingml/2006/main" name="geometric">
  <a:themeElements>
    <a:clrScheme name="Geometric">
      <a:dk1>
        <a:srgbClr val="2A3990"/>
      </a:dk1>
      <a:lt1>
        <a:srgbClr val="FFFFFF"/>
      </a:lt1>
      <a:dk2>
        <a:srgbClr val="434343"/>
      </a:dk2>
      <a:lt2>
        <a:srgbClr val="999999"/>
      </a:lt2>
      <a:accent1>
        <a:srgbClr val="212D74"/>
      </a:accent1>
      <a:accent2>
        <a:srgbClr val="3949AB"/>
      </a:accent2>
      <a:accent3>
        <a:srgbClr val="9C254D"/>
      </a:accent3>
      <a:accent4>
        <a:srgbClr val="D23369"/>
      </a:accent4>
      <a:accent5>
        <a:srgbClr val="F06292"/>
      </a:accent5>
      <a:accent6>
        <a:srgbClr val="7890CD"/>
      </a:accent6>
      <a:hlink>
        <a:srgbClr val="F06292"/>
      </a:hlink>
      <a:folHlink>
        <a:srgbClr val="F062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424</Words>
  <Application>Microsoft Macintosh PowerPoint</Application>
  <PresentationFormat>On-screen Show (16:9)</PresentationFormat>
  <Paragraphs>39</Paragraphs>
  <Slides>5</Slides>
  <Notes>5</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5</vt:i4>
      </vt:variant>
    </vt:vector>
  </HeadingPairs>
  <TitlesOfParts>
    <vt:vector size="7" baseType="lpstr">
      <vt:lpstr>Roboto</vt:lpstr>
      <vt:lpstr>geometric</vt:lpstr>
      <vt:lpstr>Geocaching ˈdʒiːə(ʊ)kaʃɪŋ/ noun an activity or pastime in which an item, or a container holding a number of items, is hidden at a particular location for GPS users to find by means of coordinates posted on the Internet.</vt:lpstr>
      <vt:lpstr>What is geocaching?</vt:lpstr>
      <vt:lpstr>What links can be made to the front end of the NZC - vision, values, principles, key competencies</vt:lpstr>
      <vt:lpstr>What links can be made to the Health and Physical Education Curriculum?</vt:lpstr>
      <vt:lpstr>What links can be made to other curriculum learning areas?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Geocaching ˈdʒiːə(ʊ)kaʃɪŋ/ noun an activity or pastime in which an item, or a container holding a number of items, is hidden at a particular location for GPS users to find by means of coordinates posted on the Internet.</dc:title>
  <cp:lastModifiedBy>Celia Fleck</cp:lastModifiedBy>
  <cp:revision>1</cp:revision>
  <dcterms:modified xsi:type="dcterms:W3CDTF">2016-07-26T22:03:25Z</dcterms:modified>
</cp:coreProperties>
</file>