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5143500" type="screen16x9"/>
  <p:notesSz cx="6858000" cy="9144000"/>
  <p:embeddedFontLst>
    <p:embeddedFont>
      <p:font typeface="Playfair Display"/>
      <p:regular r:id="rId16"/>
      <p:bold r:id="rId17"/>
      <p:italic r:id="rId18"/>
      <p:boldItalic r:id="rId19"/>
    </p:embeddedFont>
    <p:embeddedFont>
      <p:font typeface="Lato" panose="020B0604020202020204" charset="0"/>
      <p:regular r:id="rId20"/>
      <p:bold r:id="rId21"/>
      <p:italic r:id="rId22"/>
      <p:boldItalic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1" d="100"/>
          <a:sy n="91" d="100"/>
        </p:scale>
        <p:origin x="78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Shape 6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6" name="Shape 6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Shape 13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0" name="Shape 14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Shape 14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8" name="Shape 14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Shape 15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4" name="Shape 15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Shape 15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0" name="Shape 16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Shape 7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4" name="Shape 7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Shape 8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7" name="Shape 8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lnSpc>
                <a:spcPct val="115000"/>
              </a:lnSpc>
              <a:spcBef>
                <a:spcPts val="0"/>
              </a:spcBef>
              <a:spcAft>
                <a:spcPts val="1600"/>
              </a:spcAft>
              <a:buNone/>
            </a:pPr>
            <a:r>
              <a:rPr lang="en-GB" sz="1200">
                <a:solidFill>
                  <a:schemeClr val="dk1"/>
                </a:solidFill>
                <a:latin typeface="Lato"/>
                <a:ea typeface="Lato"/>
                <a:cs typeface="Lato"/>
                <a:sym typeface="Lato"/>
              </a:rPr>
              <a:t>Growing frustration that physical education continues to be misunderstood, marginalised and seen as a vehicle to train for the schools sporting calendar.</a:t>
            </a:r>
          </a:p>
          <a:p>
            <a:pPr lvl="0">
              <a:lnSpc>
                <a:spcPct val="115000"/>
              </a:lnSpc>
              <a:spcBef>
                <a:spcPts val="0"/>
              </a:spcBef>
              <a:spcAft>
                <a:spcPts val="1600"/>
              </a:spcAft>
              <a:buNone/>
            </a:pPr>
            <a:r>
              <a:rPr lang="en-GB" sz="1200">
                <a:solidFill>
                  <a:schemeClr val="dk1"/>
                </a:solidFill>
                <a:latin typeface="Lato"/>
                <a:ea typeface="Lato"/>
                <a:cs typeface="Lato"/>
                <a:sym typeface="Lato"/>
              </a:rPr>
              <a:t>However the main “need” driving the TLIF application was my perception that many students do not see Physical Education as a worthy academic pursuit and so do not allow themselves the chance to achieve in a subject that they often show engagement and natural ability. This is reflective of the subject not being presented as it is intended in Year 1-8. </a:t>
            </a:r>
          </a:p>
          <a:p>
            <a:pPr lvl="0">
              <a:lnSpc>
                <a:spcPct val="115000"/>
              </a:lnSpc>
              <a:spcBef>
                <a:spcPts val="0"/>
              </a:spcBef>
              <a:spcAft>
                <a:spcPts val="1600"/>
              </a:spcAft>
              <a:buNone/>
            </a:pPr>
            <a:r>
              <a:rPr lang="en-GB" sz="1200">
                <a:solidFill>
                  <a:schemeClr val="dk1"/>
                </a:solidFill>
                <a:latin typeface="Lato"/>
                <a:ea typeface="Lato"/>
                <a:cs typeface="Lato"/>
                <a:sym typeface="Lato"/>
              </a:rPr>
              <a:t>Kids opt out of PE because they think PE is something that it isn’t.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Shape 9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8" name="Shape 9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GB"/>
              <a:t>Future focussed PE therefore need to consider the likely long term impact of our programme. TGfU moves towards future focussed endpoints of being great players and knowledgable spectators BUT in doing so it narrows the context to simply sporting settings when we know that many of our physical activity options do not fall into the TGfU categories.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Shape 10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7" name="Shape 10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GB"/>
              <a:t>One of the barriers to ongoing PA is commitment to it, understanding of the interdepedent benefits, eg. angry dad on his bike, commitment to commitment, sense of purspose of self</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Shape 11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5" name="Shape 11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Shape 12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1" name="Shape 12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Shape 12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8" name="Shape 12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Shape 13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Shape 13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p:nvPr/>
        </p:nvSpPr>
        <p:spPr>
          <a:xfrm>
            <a:off x="586720" y="0"/>
            <a:ext cx="7970700" cy="66600"/>
          </a:xfrm>
          <a:prstGeom prst="rect">
            <a:avLst/>
          </a:prstGeom>
          <a:solidFill>
            <a:schemeClr val="dk1"/>
          </a:solidFill>
          <a:ln>
            <a:noFill/>
          </a:ln>
        </p:spPr>
        <p:txBody>
          <a:bodyPr lIns="91425" tIns="91425" rIns="91425" bIns="91425" anchor="ctr" anchorCtr="0">
            <a:noAutofit/>
          </a:bodyPr>
          <a:lstStyle/>
          <a:p>
            <a:pPr lvl="0">
              <a:spcBef>
                <a:spcPts val="0"/>
              </a:spcBef>
              <a:buNone/>
            </a:pPr>
            <a:endParaRPr/>
          </a:p>
        </p:txBody>
      </p:sp>
      <p:sp>
        <p:nvSpPr>
          <p:cNvPr id="11" name="Shape 11"/>
          <p:cNvSpPr/>
          <p:nvPr/>
        </p:nvSpPr>
        <p:spPr>
          <a:xfrm>
            <a:off x="586720" y="5076900"/>
            <a:ext cx="7970700" cy="66600"/>
          </a:xfrm>
          <a:prstGeom prst="rect">
            <a:avLst/>
          </a:prstGeom>
          <a:solidFill>
            <a:schemeClr val="accent1"/>
          </a:solidFill>
          <a:ln>
            <a:noFill/>
          </a:ln>
        </p:spPr>
        <p:txBody>
          <a:bodyPr lIns="91425" tIns="91425" rIns="91425" bIns="91425" anchor="ctr" anchorCtr="0">
            <a:noAutofit/>
          </a:bodyPr>
          <a:lstStyle/>
          <a:p>
            <a:pPr lvl="0">
              <a:spcBef>
                <a:spcPts val="0"/>
              </a:spcBef>
              <a:buNone/>
            </a:pPr>
            <a:endParaRPr/>
          </a:p>
        </p:txBody>
      </p:sp>
      <p:cxnSp>
        <p:nvCxnSpPr>
          <p:cNvPr id="12" name="Shape 12"/>
          <p:cNvCxnSpPr/>
          <p:nvPr/>
        </p:nvCxnSpPr>
        <p:spPr>
          <a:xfrm>
            <a:off x="733218" y="2235350"/>
            <a:ext cx="385200" cy="0"/>
          </a:xfrm>
          <a:prstGeom prst="straightConnector1">
            <a:avLst/>
          </a:prstGeom>
          <a:noFill/>
          <a:ln w="28575" cap="flat" cmpd="sng">
            <a:solidFill>
              <a:schemeClr val="dk1"/>
            </a:solidFill>
            <a:prstDash val="solid"/>
            <a:round/>
            <a:headEnd type="none" w="med" len="med"/>
            <a:tailEnd type="none" w="med" len="med"/>
          </a:ln>
        </p:spPr>
      </p:cxnSp>
      <p:sp>
        <p:nvSpPr>
          <p:cNvPr id="13" name="Shape 13"/>
          <p:cNvSpPr txBox="1">
            <a:spLocks noGrp="1"/>
          </p:cNvSpPr>
          <p:nvPr>
            <p:ph type="ctrTitle"/>
          </p:nvPr>
        </p:nvSpPr>
        <p:spPr>
          <a:xfrm>
            <a:off x="630600" y="136800"/>
            <a:ext cx="7893000" cy="1853700"/>
          </a:xfrm>
          <a:prstGeom prst="rect">
            <a:avLst/>
          </a:prstGeom>
        </p:spPr>
        <p:txBody>
          <a:bodyPr lIns="91425" tIns="91425" rIns="91425" bIns="91425" anchor="b" anchorCtr="0"/>
          <a:lstStyle>
            <a:lvl1pPr lvl="0">
              <a:spcBef>
                <a:spcPts val="1000"/>
              </a:spcBef>
              <a:buSzPct val="100000"/>
              <a:defRPr sz="4800"/>
            </a:lvl1pPr>
            <a:lvl2pPr lvl="1">
              <a:spcBef>
                <a:spcPts val="1000"/>
              </a:spcBef>
              <a:buSzPct val="100000"/>
              <a:defRPr sz="4800"/>
            </a:lvl2pPr>
            <a:lvl3pPr lvl="2">
              <a:spcBef>
                <a:spcPts val="1000"/>
              </a:spcBef>
              <a:buSzPct val="100000"/>
              <a:defRPr sz="4800"/>
            </a:lvl3pPr>
            <a:lvl4pPr lvl="3">
              <a:spcBef>
                <a:spcPts val="1000"/>
              </a:spcBef>
              <a:buSzPct val="100000"/>
              <a:defRPr sz="4800"/>
            </a:lvl4pPr>
            <a:lvl5pPr lvl="4">
              <a:spcBef>
                <a:spcPts val="1000"/>
              </a:spcBef>
              <a:buSzPct val="100000"/>
              <a:defRPr sz="4800"/>
            </a:lvl5pPr>
            <a:lvl6pPr lvl="5">
              <a:spcBef>
                <a:spcPts val="1000"/>
              </a:spcBef>
              <a:buSzPct val="100000"/>
              <a:defRPr sz="4800"/>
            </a:lvl6pPr>
            <a:lvl7pPr lvl="6">
              <a:spcBef>
                <a:spcPts val="1000"/>
              </a:spcBef>
              <a:buSzPct val="100000"/>
              <a:defRPr sz="4800"/>
            </a:lvl7pPr>
            <a:lvl8pPr lvl="7">
              <a:spcBef>
                <a:spcPts val="1000"/>
              </a:spcBef>
              <a:buSzPct val="100000"/>
              <a:defRPr sz="4800"/>
            </a:lvl8pPr>
            <a:lvl9pPr lvl="8">
              <a:spcBef>
                <a:spcPts val="1000"/>
              </a:spcBef>
              <a:buSzPct val="100000"/>
              <a:defRPr sz="4800"/>
            </a:lvl9pPr>
          </a:lstStyle>
          <a:p>
            <a:endParaRPr/>
          </a:p>
        </p:txBody>
      </p:sp>
      <p:sp>
        <p:nvSpPr>
          <p:cNvPr id="14" name="Shape 14"/>
          <p:cNvSpPr txBox="1">
            <a:spLocks noGrp="1"/>
          </p:cNvSpPr>
          <p:nvPr>
            <p:ph type="subTitle" idx="1"/>
          </p:nvPr>
        </p:nvSpPr>
        <p:spPr>
          <a:xfrm>
            <a:off x="630600" y="3228375"/>
            <a:ext cx="7893000" cy="1274100"/>
          </a:xfrm>
          <a:prstGeom prst="rect">
            <a:avLst/>
          </a:prstGeom>
        </p:spPr>
        <p:txBody>
          <a:bodyPr lIns="91425" tIns="91425" rIns="91425" bIns="91425" anchor="b" anchorCtr="0"/>
          <a:lstStyle>
            <a:lvl1pPr lvl="0">
              <a:lnSpc>
                <a:spcPct val="100000"/>
              </a:lnSpc>
              <a:spcBef>
                <a:spcPts val="1000"/>
              </a:spcBef>
              <a:spcAft>
                <a:spcPts val="0"/>
              </a:spcAft>
              <a:buClr>
                <a:schemeClr val="accent6"/>
              </a:buClr>
              <a:buSzPct val="100000"/>
              <a:buNone/>
              <a:defRPr sz="2400">
                <a:solidFill>
                  <a:schemeClr val="accent6"/>
                </a:solidFill>
              </a:defRPr>
            </a:lvl1pPr>
            <a:lvl2pPr lvl="1">
              <a:lnSpc>
                <a:spcPct val="100000"/>
              </a:lnSpc>
              <a:spcBef>
                <a:spcPts val="1000"/>
              </a:spcBef>
              <a:spcAft>
                <a:spcPts val="0"/>
              </a:spcAft>
              <a:buClr>
                <a:schemeClr val="accent6"/>
              </a:buClr>
              <a:buSzPct val="100000"/>
              <a:buNone/>
              <a:defRPr sz="2400">
                <a:solidFill>
                  <a:schemeClr val="accent6"/>
                </a:solidFill>
              </a:defRPr>
            </a:lvl2pPr>
            <a:lvl3pPr lvl="2">
              <a:lnSpc>
                <a:spcPct val="100000"/>
              </a:lnSpc>
              <a:spcBef>
                <a:spcPts val="1000"/>
              </a:spcBef>
              <a:spcAft>
                <a:spcPts val="0"/>
              </a:spcAft>
              <a:buClr>
                <a:schemeClr val="accent6"/>
              </a:buClr>
              <a:buSzPct val="100000"/>
              <a:buNone/>
              <a:defRPr sz="2400">
                <a:solidFill>
                  <a:schemeClr val="accent6"/>
                </a:solidFill>
              </a:defRPr>
            </a:lvl3pPr>
            <a:lvl4pPr lvl="3">
              <a:lnSpc>
                <a:spcPct val="100000"/>
              </a:lnSpc>
              <a:spcBef>
                <a:spcPts val="1000"/>
              </a:spcBef>
              <a:spcAft>
                <a:spcPts val="0"/>
              </a:spcAft>
              <a:buClr>
                <a:schemeClr val="accent6"/>
              </a:buClr>
              <a:buSzPct val="100000"/>
              <a:buNone/>
              <a:defRPr sz="2400">
                <a:solidFill>
                  <a:schemeClr val="accent6"/>
                </a:solidFill>
              </a:defRPr>
            </a:lvl4pPr>
            <a:lvl5pPr lvl="4">
              <a:lnSpc>
                <a:spcPct val="100000"/>
              </a:lnSpc>
              <a:spcBef>
                <a:spcPts val="1000"/>
              </a:spcBef>
              <a:spcAft>
                <a:spcPts val="0"/>
              </a:spcAft>
              <a:buClr>
                <a:schemeClr val="accent6"/>
              </a:buClr>
              <a:buSzPct val="100000"/>
              <a:buNone/>
              <a:defRPr sz="2400">
                <a:solidFill>
                  <a:schemeClr val="accent6"/>
                </a:solidFill>
              </a:defRPr>
            </a:lvl5pPr>
            <a:lvl6pPr lvl="5">
              <a:lnSpc>
                <a:spcPct val="100000"/>
              </a:lnSpc>
              <a:spcBef>
                <a:spcPts val="1000"/>
              </a:spcBef>
              <a:spcAft>
                <a:spcPts val="0"/>
              </a:spcAft>
              <a:buClr>
                <a:schemeClr val="accent6"/>
              </a:buClr>
              <a:buSzPct val="100000"/>
              <a:buNone/>
              <a:defRPr sz="2400">
                <a:solidFill>
                  <a:schemeClr val="accent6"/>
                </a:solidFill>
              </a:defRPr>
            </a:lvl6pPr>
            <a:lvl7pPr lvl="6">
              <a:lnSpc>
                <a:spcPct val="100000"/>
              </a:lnSpc>
              <a:spcBef>
                <a:spcPts val="1000"/>
              </a:spcBef>
              <a:spcAft>
                <a:spcPts val="0"/>
              </a:spcAft>
              <a:buClr>
                <a:schemeClr val="accent6"/>
              </a:buClr>
              <a:buSzPct val="100000"/>
              <a:buNone/>
              <a:defRPr sz="2400">
                <a:solidFill>
                  <a:schemeClr val="accent6"/>
                </a:solidFill>
              </a:defRPr>
            </a:lvl7pPr>
            <a:lvl8pPr lvl="7">
              <a:lnSpc>
                <a:spcPct val="100000"/>
              </a:lnSpc>
              <a:spcBef>
                <a:spcPts val="1000"/>
              </a:spcBef>
              <a:spcAft>
                <a:spcPts val="0"/>
              </a:spcAft>
              <a:buClr>
                <a:schemeClr val="accent6"/>
              </a:buClr>
              <a:buSzPct val="100000"/>
              <a:buNone/>
              <a:defRPr sz="2400">
                <a:solidFill>
                  <a:schemeClr val="accent6"/>
                </a:solidFill>
              </a:defRPr>
            </a:lvl8pPr>
            <a:lvl9pPr lvl="8">
              <a:lnSpc>
                <a:spcPct val="100000"/>
              </a:lnSpc>
              <a:spcBef>
                <a:spcPts val="1000"/>
              </a:spcBef>
              <a:spcAft>
                <a:spcPts val="0"/>
              </a:spcAft>
              <a:buClr>
                <a:schemeClr val="accent6"/>
              </a:buClr>
              <a:buSzPct val="100000"/>
              <a:buNone/>
              <a:defRPr sz="2400">
                <a:solidFill>
                  <a:schemeClr val="accent6"/>
                </a:solidFill>
              </a:defRPr>
            </a:lvl9pPr>
          </a:lstStyle>
          <a:p>
            <a:endParaRPr/>
          </a:p>
        </p:txBody>
      </p:sp>
      <p:sp>
        <p:nvSpPr>
          <p:cNvPr id="15" name="Shape 15"/>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56"/>
        <p:cNvGrpSpPr/>
        <p:nvPr/>
      </p:nvGrpSpPr>
      <p:grpSpPr>
        <a:xfrm>
          <a:off x="0" y="0"/>
          <a:ext cx="0" cy="0"/>
          <a:chOff x="0" y="0"/>
          <a:chExt cx="0" cy="0"/>
        </a:xfrm>
      </p:grpSpPr>
      <p:sp>
        <p:nvSpPr>
          <p:cNvPr id="57" name="Shape 57"/>
          <p:cNvSpPr/>
          <p:nvPr/>
        </p:nvSpPr>
        <p:spPr>
          <a:xfrm>
            <a:off x="586720" y="0"/>
            <a:ext cx="7970700" cy="66600"/>
          </a:xfrm>
          <a:prstGeom prst="rect">
            <a:avLst/>
          </a:prstGeom>
          <a:solidFill>
            <a:schemeClr val="dk1"/>
          </a:solidFill>
          <a:ln>
            <a:noFill/>
          </a:ln>
        </p:spPr>
        <p:txBody>
          <a:bodyPr lIns="91425" tIns="91425" rIns="91425" bIns="91425" anchor="ctr" anchorCtr="0">
            <a:noAutofit/>
          </a:bodyPr>
          <a:lstStyle/>
          <a:p>
            <a:pPr lvl="0">
              <a:spcBef>
                <a:spcPts val="0"/>
              </a:spcBef>
              <a:buNone/>
            </a:pPr>
            <a:endParaRPr/>
          </a:p>
        </p:txBody>
      </p:sp>
      <p:sp>
        <p:nvSpPr>
          <p:cNvPr id="58" name="Shape 58"/>
          <p:cNvSpPr/>
          <p:nvPr/>
        </p:nvSpPr>
        <p:spPr>
          <a:xfrm>
            <a:off x="586720" y="5076900"/>
            <a:ext cx="7970700" cy="66600"/>
          </a:xfrm>
          <a:prstGeom prst="rect">
            <a:avLst/>
          </a:prstGeom>
          <a:solidFill>
            <a:schemeClr val="accent1"/>
          </a:solidFill>
          <a:ln>
            <a:noFill/>
          </a:ln>
        </p:spPr>
        <p:txBody>
          <a:bodyPr lIns="91425" tIns="91425" rIns="91425" bIns="91425" anchor="ctr" anchorCtr="0">
            <a:noAutofit/>
          </a:bodyPr>
          <a:lstStyle/>
          <a:p>
            <a:pPr lvl="0">
              <a:spcBef>
                <a:spcPts val="0"/>
              </a:spcBef>
              <a:buNone/>
            </a:pPr>
            <a:endParaRPr/>
          </a:p>
        </p:txBody>
      </p:sp>
      <p:sp>
        <p:nvSpPr>
          <p:cNvPr id="59" name="Shape 59"/>
          <p:cNvSpPr txBox="1">
            <a:spLocks noGrp="1"/>
          </p:cNvSpPr>
          <p:nvPr>
            <p:ph type="title"/>
          </p:nvPr>
        </p:nvSpPr>
        <p:spPr>
          <a:xfrm>
            <a:off x="586725" y="1353787"/>
            <a:ext cx="7970700" cy="1538400"/>
          </a:xfrm>
          <a:prstGeom prst="rect">
            <a:avLst/>
          </a:prstGeom>
        </p:spPr>
        <p:txBody>
          <a:bodyPr lIns="91425" tIns="91425" rIns="91425" bIns="91425" anchor="ctr" anchorCtr="0"/>
          <a:lstStyle>
            <a:lvl1pPr lvl="0" algn="ctr">
              <a:spcBef>
                <a:spcPts val="0"/>
              </a:spcBef>
              <a:buClr>
                <a:schemeClr val="accent6"/>
              </a:buClr>
              <a:buSzPct val="100000"/>
              <a:defRPr sz="10800">
                <a:solidFill>
                  <a:schemeClr val="accent6"/>
                </a:solidFill>
              </a:defRPr>
            </a:lvl1pPr>
            <a:lvl2pPr lvl="1" algn="ctr">
              <a:spcBef>
                <a:spcPts val="0"/>
              </a:spcBef>
              <a:buClr>
                <a:schemeClr val="accent6"/>
              </a:buClr>
              <a:buSzPct val="100000"/>
              <a:defRPr sz="10800">
                <a:solidFill>
                  <a:schemeClr val="accent6"/>
                </a:solidFill>
              </a:defRPr>
            </a:lvl2pPr>
            <a:lvl3pPr lvl="2" algn="ctr">
              <a:spcBef>
                <a:spcPts val="0"/>
              </a:spcBef>
              <a:buClr>
                <a:schemeClr val="accent6"/>
              </a:buClr>
              <a:buSzPct val="100000"/>
              <a:defRPr sz="10800">
                <a:solidFill>
                  <a:schemeClr val="accent6"/>
                </a:solidFill>
              </a:defRPr>
            </a:lvl3pPr>
            <a:lvl4pPr lvl="3" algn="ctr">
              <a:spcBef>
                <a:spcPts val="0"/>
              </a:spcBef>
              <a:buClr>
                <a:schemeClr val="accent6"/>
              </a:buClr>
              <a:buSzPct val="100000"/>
              <a:defRPr sz="10800">
                <a:solidFill>
                  <a:schemeClr val="accent6"/>
                </a:solidFill>
              </a:defRPr>
            </a:lvl4pPr>
            <a:lvl5pPr lvl="4" algn="ctr">
              <a:spcBef>
                <a:spcPts val="0"/>
              </a:spcBef>
              <a:buClr>
                <a:schemeClr val="accent6"/>
              </a:buClr>
              <a:buSzPct val="100000"/>
              <a:defRPr sz="10800">
                <a:solidFill>
                  <a:schemeClr val="accent6"/>
                </a:solidFill>
              </a:defRPr>
            </a:lvl5pPr>
            <a:lvl6pPr lvl="5" algn="ctr">
              <a:spcBef>
                <a:spcPts val="0"/>
              </a:spcBef>
              <a:buClr>
                <a:schemeClr val="accent6"/>
              </a:buClr>
              <a:buSzPct val="100000"/>
              <a:defRPr sz="10800">
                <a:solidFill>
                  <a:schemeClr val="accent6"/>
                </a:solidFill>
              </a:defRPr>
            </a:lvl6pPr>
            <a:lvl7pPr lvl="6" algn="ctr">
              <a:spcBef>
                <a:spcPts val="0"/>
              </a:spcBef>
              <a:buClr>
                <a:schemeClr val="accent6"/>
              </a:buClr>
              <a:buSzPct val="100000"/>
              <a:defRPr sz="10800">
                <a:solidFill>
                  <a:schemeClr val="accent6"/>
                </a:solidFill>
              </a:defRPr>
            </a:lvl7pPr>
            <a:lvl8pPr lvl="7" algn="ctr">
              <a:spcBef>
                <a:spcPts val="0"/>
              </a:spcBef>
              <a:buClr>
                <a:schemeClr val="accent6"/>
              </a:buClr>
              <a:buSzPct val="100000"/>
              <a:defRPr sz="10800">
                <a:solidFill>
                  <a:schemeClr val="accent6"/>
                </a:solidFill>
              </a:defRPr>
            </a:lvl8pPr>
            <a:lvl9pPr lvl="8" algn="ctr">
              <a:spcBef>
                <a:spcPts val="0"/>
              </a:spcBef>
              <a:buClr>
                <a:schemeClr val="accent6"/>
              </a:buClr>
              <a:buSzPct val="100000"/>
              <a:defRPr sz="10800">
                <a:solidFill>
                  <a:schemeClr val="accent6"/>
                </a:solidFill>
              </a:defRPr>
            </a:lvl9pPr>
          </a:lstStyle>
          <a:p>
            <a:endParaRPr/>
          </a:p>
        </p:txBody>
      </p:sp>
      <p:sp>
        <p:nvSpPr>
          <p:cNvPr id="60" name="Shape 60"/>
          <p:cNvSpPr txBox="1">
            <a:spLocks noGrp="1"/>
          </p:cNvSpPr>
          <p:nvPr>
            <p:ph type="body" idx="1"/>
          </p:nvPr>
        </p:nvSpPr>
        <p:spPr>
          <a:xfrm>
            <a:off x="586725" y="2968387"/>
            <a:ext cx="7970700" cy="1071600"/>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61" name="Shape 61"/>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62"/>
        <p:cNvGrpSpPr/>
        <p:nvPr/>
      </p:nvGrpSpPr>
      <p:grpSpPr>
        <a:xfrm>
          <a:off x="0" y="0"/>
          <a:ext cx="0" cy="0"/>
          <a:chOff x="0" y="0"/>
          <a:chExt cx="0" cy="0"/>
        </a:xfrm>
      </p:grpSpPr>
      <p:sp>
        <p:nvSpPr>
          <p:cNvPr id="63" name="Shape 63"/>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6"/>
        <p:cNvGrpSpPr/>
        <p:nvPr/>
      </p:nvGrpSpPr>
      <p:grpSpPr>
        <a:xfrm>
          <a:off x="0" y="0"/>
          <a:ext cx="0" cy="0"/>
          <a:chOff x="0" y="0"/>
          <a:chExt cx="0" cy="0"/>
        </a:xfrm>
      </p:grpSpPr>
      <p:sp>
        <p:nvSpPr>
          <p:cNvPr id="17" name="Shape 17"/>
          <p:cNvSpPr/>
          <p:nvPr/>
        </p:nvSpPr>
        <p:spPr>
          <a:xfrm>
            <a:off x="586720" y="5076900"/>
            <a:ext cx="7970700" cy="66600"/>
          </a:xfrm>
          <a:prstGeom prst="rect">
            <a:avLst/>
          </a:prstGeom>
          <a:solidFill>
            <a:schemeClr val="accent1"/>
          </a:solidFill>
          <a:ln>
            <a:noFill/>
          </a:ln>
        </p:spPr>
        <p:txBody>
          <a:bodyPr lIns="91425" tIns="91425" rIns="91425" bIns="91425" anchor="ctr" anchorCtr="0">
            <a:noAutofit/>
          </a:bodyPr>
          <a:lstStyle/>
          <a:p>
            <a:pPr lvl="0">
              <a:spcBef>
                <a:spcPts val="0"/>
              </a:spcBef>
              <a:buNone/>
            </a:pPr>
            <a:endParaRPr/>
          </a:p>
        </p:txBody>
      </p:sp>
      <p:sp>
        <p:nvSpPr>
          <p:cNvPr id="18" name="Shape 18"/>
          <p:cNvSpPr/>
          <p:nvPr/>
        </p:nvSpPr>
        <p:spPr>
          <a:xfrm>
            <a:off x="586720" y="0"/>
            <a:ext cx="7970700" cy="66600"/>
          </a:xfrm>
          <a:prstGeom prst="rect">
            <a:avLst/>
          </a:prstGeom>
          <a:solidFill>
            <a:schemeClr val="dk1"/>
          </a:solidFill>
          <a:ln>
            <a:noFill/>
          </a:ln>
        </p:spPr>
        <p:txBody>
          <a:bodyPr lIns="91425" tIns="91425" rIns="91425" bIns="91425" anchor="ctr" anchorCtr="0">
            <a:noAutofit/>
          </a:bodyPr>
          <a:lstStyle/>
          <a:p>
            <a:pPr lvl="0">
              <a:spcBef>
                <a:spcPts val="0"/>
              </a:spcBef>
              <a:buNone/>
            </a:pPr>
            <a:endParaRPr/>
          </a:p>
        </p:txBody>
      </p:sp>
      <p:sp>
        <p:nvSpPr>
          <p:cNvPr id="19" name="Shape 19"/>
          <p:cNvSpPr txBox="1">
            <a:spLocks noGrp="1"/>
          </p:cNvSpPr>
          <p:nvPr>
            <p:ph type="title"/>
          </p:nvPr>
        </p:nvSpPr>
        <p:spPr>
          <a:xfrm>
            <a:off x="509550" y="1921350"/>
            <a:ext cx="8124900" cy="1300800"/>
          </a:xfrm>
          <a:prstGeom prst="rect">
            <a:avLst/>
          </a:prstGeom>
        </p:spPr>
        <p:txBody>
          <a:bodyPr lIns="91425" tIns="91425" rIns="91425" bIns="91425" anchor="ctr" anchorCtr="0"/>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a:endParaRPr/>
          </a:p>
        </p:txBody>
      </p:sp>
      <p:sp>
        <p:nvSpPr>
          <p:cNvPr id="20" name="Shape 20"/>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21"/>
        <p:cNvGrpSpPr/>
        <p:nvPr/>
      </p:nvGrpSpPr>
      <p:grpSpPr>
        <a:xfrm>
          <a:off x="0" y="0"/>
          <a:ext cx="0" cy="0"/>
          <a:chOff x="0" y="0"/>
          <a:chExt cx="0" cy="0"/>
        </a:xfrm>
      </p:grpSpPr>
      <p:sp>
        <p:nvSpPr>
          <p:cNvPr id="22" name="Shape 22"/>
          <p:cNvSpPr/>
          <p:nvPr/>
        </p:nvSpPr>
        <p:spPr>
          <a:xfrm>
            <a:off x="-125" y="5045700"/>
            <a:ext cx="9144000" cy="97800"/>
          </a:xfrm>
          <a:prstGeom prst="rect">
            <a:avLst/>
          </a:prstGeom>
          <a:solidFill>
            <a:schemeClr val="accent6"/>
          </a:solidFill>
          <a:ln>
            <a:noFill/>
          </a:ln>
        </p:spPr>
        <p:txBody>
          <a:bodyPr lIns="91425" tIns="91425" rIns="91425" bIns="91425" anchor="ctr" anchorCtr="0">
            <a:noAutofit/>
          </a:bodyPr>
          <a:lstStyle/>
          <a:p>
            <a:pPr lvl="0">
              <a:spcBef>
                <a:spcPts val="0"/>
              </a:spcBef>
              <a:buNone/>
            </a:pPr>
            <a:endParaRPr/>
          </a:p>
        </p:txBody>
      </p:sp>
      <p:cxnSp>
        <p:nvCxnSpPr>
          <p:cNvPr id="23" name="Shape 23"/>
          <p:cNvCxnSpPr/>
          <p:nvPr/>
        </p:nvCxnSpPr>
        <p:spPr>
          <a:xfrm>
            <a:off x="419425" y="1154194"/>
            <a:ext cx="385200" cy="0"/>
          </a:xfrm>
          <a:prstGeom prst="straightConnector1">
            <a:avLst/>
          </a:prstGeom>
          <a:noFill/>
          <a:ln w="28575" cap="flat" cmpd="sng">
            <a:solidFill>
              <a:schemeClr val="dk1"/>
            </a:solidFill>
            <a:prstDash val="solid"/>
            <a:round/>
            <a:headEnd type="none" w="med" len="med"/>
            <a:tailEnd type="none" w="med" len="med"/>
          </a:ln>
        </p:spPr>
      </p:cxnSp>
      <p:sp>
        <p:nvSpPr>
          <p:cNvPr id="24" name="Shape 24"/>
          <p:cNvSpPr txBox="1">
            <a:spLocks noGrp="1"/>
          </p:cNvSpPr>
          <p:nvPr>
            <p:ph type="title"/>
          </p:nvPr>
        </p:nvSpPr>
        <p:spPr>
          <a:xfrm>
            <a:off x="311700" y="372725"/>
            <a:ext cx="8520600" cy="6450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5" name="Shape 25"/>
          <p:cNvSpPr txBox="1">
            <a:spLocks noGrp="1"/>
          </p:cNvSpPr>
          <p:nvPr>
            <p:ph type="body" idx="1"/>
          </p:nvPr>
        </p:nvSpPr>
        <p:spPr>
          <a:xfrm>
            <a:off x="311700" y="1417800"/>
            <a:ext cx="8520600" cy="31509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6" name="Shape 26"/>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7"/>
        <p:cNvGrpSpPr/>
        <p:nvPr/>
      </p:nvGrpSpPr>
      <p:grpSpPr>
        <a:xfrm>
          <a:off x="0" y="0"/>
          <a:ext cx="0" cy="0"/>
          <a:chOff x="0" y="0"/>
          <a:chExt cx="0" cy="0"/>
        </a:xfrm>
      </p:grpSpPr>
      <p:cxnSp>
        <p:nvCxnSpPr>
          <p:cNvPr id="28" name="Shape 28"/>
          <p:cNvCxnSpPr/>
          <p:nvPr/>
        </p:nvCxnSpPr>
        <p:spPr>
          <a:xfrm>
            <a:off x="419425" y="1154194"/>
            <a:ext cx="385200" cy="0"/>
          </a:xfrm>
          <a:prstGeom prst="straightConnector1">
            <a:avLst/>
          </a:prstGeom>
          <a:noFill/>
          <a:ln w="28575" cap="flat" cmpd="sng">
            <a:solidFill>
              <a:schemeClr val="dk1"/>
            </a:solidFill>
            <a:prstDash val="solid"/>
            <a:round/>
            <a:headEnd type="none" w="med" len="med"/>
            <a:tailEnd type="none" w="med" len="med"/>
          </a:ln>
        </p:spPr>
      </p:cxnSp>
      <p:sp>
        <p:nvSpPr>
          <p:cNvPr id="29" name="Shape 29"/>
          <p:cNvSpPr txBox="1">
            <a:spLocks noGrp="1"/>
          </p:cNvSpPr>
          <p:nvPr>
            <p:ph type="title"/>
          </p:nvPr>
        </p:nvSpPr>
        <p:spPr>
          <a:xfrm>
            <a:off x="311700" y="372725"/>
            <a:ext cx="8520600" cy="6450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30" name="Shape 30"/>
          <p:cNvSpPr txBox="1">
            <a:spLocks noGrp="1"/>
          </p:cNvSpPr>
          <p:nvPr>
            <p:ph type="body" idx="1"/>
          </p:nvPr>
        </p:nvSpPr>
        <p:spPr>
          <a:xfrm>
            <a:off x="311700" y="1417950"/>
            <a:ext cx="3999900" cy="31509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1" name="Shape 31"/>
          <p:cNvSpPr txBox="1">
            <a:spLocks noGrp="1"/>
          </p:cNvSpPr>
          <p:nvPr>
            <p:ph type="body" idx="2"/>
          </p:nvPr>
        </p:nvSpPr>
        <p:spPr>
          <a:xfrm>
            <a:off x="4832400" y="1417950"/>
            <a:ext cx="3999900" cy="31509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2" name="Shape 32"/>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311700" y="372725"/>
            <a:ext cx="8520600" cy="6450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35" name="Shape 35"/>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36"/>
        <p:cNvGrpSpPr/>
        <p:nvPr/>
      </p:nvGrpSpPr>
      <p:grpSpPr>
        <a:xfrm>
          <a:off x="0" y="0"/>
          <a:ext cx="0" cy="0"/>
          <a:chOff x="0" y="0"/>
          <a:chExt cx="0" cy="0"/>
        </a:xfrm>
      </p:grpSpPr>
      <p:cxnSp>
        <p:nvCxnSpPr>
          <p:cNvPr id="37" name="Shape 37"/>
          <p:cNvCxnSpPr/>
          <p:nvPr/>
        </p:nvCxnSpPr>
        <p:spPr>
          <a:xfrm>
            <a:off x="411043" y="1417772"/>
            <a:ext cx="385200" cy="0"/>
          </a:xfrm>
          <a:prstGeom prst="straightConnector1">
            <a:avLst/>
          </a:prstGeom>
          <a:noFill/>
          <a:ln w="28575" cap="flat" cmpd="sng">
            <a:solidFill>
              <a:schemeClr val="dk1"/>
            </a:solidFill>
            <a:prstDash val="solid"/>
            <a:round/>
            <a:headEnd type="none" w="med" len="med"/>
            <a:tailEnd type="none" w="med" len="med"/>
          </a:ln>
        </p:spPr>
      </p:cxnSp>
      <p:sp>
        <p:nvSpPr>
          <p:cNvPr id="38" name="Shape 38"/>
          <p:cNvSpPr txBox="1">
            <a:spLocks noGrp="1"/>
          </p:cNvSpPr>
          <p:nvPr>
            <p:ph type="title"/>
          </p:nvPr>
        </p:nvSpPr>
        <p:spPr>
          <a:xfrm>
            <a:off x="311700" y="555600"/>
            <a:ext cx="2808000" cy="755700"/>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39" name="Shape 39"/>
          <p:cNvSpPr txBox="1">
            <a:spLocks noGrp="1"/>
          </p:cNvSpPr>
          <p:nvPr>
            <p:ph type="body" idx="1"/>
          </p:nvPr>
        </p:nvSpPr>
        <p:spPr>
          <a:xfrm>
            <a:off x="311700" y="1640350"/>
            <a:ext cx="2808000" cy="29289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40" name="Shape 40"/>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spTree>
      <p:nvGrpSpPr>
        <p:cNvPr id="1" name="Shape 41"/>
        <p:cNvGrpSpPr/>
        <p:nvPr/>
      </p:nvGrpSpPr>
      <p:grpSpPr>
        <a:xfrm>
          <a:off x="0" y="0"/>
          <a:ext cx="0" cy="0"/>
          <a:chOff x="0" y="0"/>
          <a:chExt cx="0" cy="0"/>
        </a:xfrm>
      </p:grpSpPr>
      <p:sp>
        <p:nvSpPr>
          <p:cNvPr id="42" name="Shape 42"/>
          <p:cNvSpPr/>
          <p:nvPr/>
        </p:nvSpPr>
        <p:spPr>
          <a:xfrm>
            <a:off x="586720" y="0"/>
            <a:ext cx="7970700" cy="66600"/>
          </a:xfrm>
          <a:prstGeom prst="rect">
            <a:avLst/>
          </a:prstGeom>
          <a:solidFill>
            <a:schemeClr val="dk1"/>
          </a:solidFill>
          <a:ln>
            <a:noFill/>
          </a:ln>
        </p:spPr>
        <p:txBody>
          <a:bodyPr lIns="91425" tIns="91425" rIns="91425" bIns="91425" anchor="ctr" anchorCtr="0">
            <a:noAutofit/>
          </a:bodyPr>
          <a:lstStyle/>
          <a:p>
            <a:pPr lvl="0">
              <a:spcBef>
                <a:spcPts val="0"/>
              </a:spcBef>
              <a:buNone/>
            </a:pPr>
            <a:endParaRPr/>
          </a:p>
        </p:txBody>
      </p:sp>
      <p:sp>
        <p:nvSpPr>
          <p:cNvPr id="43" name="Shape 43"/>
          <p:cNvSpPr/>
          <p:nvPr/>
        </p:nvSpPr>
        <p:spPr>
          <a:xfrm>
            <a:off x="586720" y="5076900"/>
            <a:ext cx="7970700" cy="66600"/>
          </a:xfrm>
          <a:prstGeom prst="rect">
            <a:avLst/>
          </a:prstGeom>
          <a:solidFill>
            <a:schemeClr val="accent1"/>
          </a:solidFill>
          <a:ln>
            <a:noFill/>
          </a:ln>
        </p:spPr>
        <p:txBody>
          <a:bodyPr lIns="91425" tIns="91425" rIns="91425" bIns="91425" anchor="ctr" anchorCtr="0">
            <a:noAutofit/>
          </a:bodyPr>
          <a:lstStyle/>
          <a:p>
            <a:pPr lvl="0">
              <a:spcBef>
                <a:spcPts val="0"/>
              </a:spcBef>
              <a:buNone/>
            </a:pPr>
            <a:endParaRPr/>
          </a:p>
        </p:txBody>
      </p:sp>
      <p:sp>
        <p:nvSpPr>
          <p:cNvPr id="44" name="Shape 44"/>
          <p:cNvSpPr txBox="1">
            <a:spLocks noGrp="1"/>
          </p:cNvSpPr>
          <p:nvPr>
            <p:ph type="title"/>
          </p:nvPr>
        </p:nvSpPr>
        <p:spPr>
          <a:xfrm>
            <a:off x="490250" y="526350"/>
            <a:ext cx="5618700" cy="4090800"/>
          </a:xfrm>
          <a:prstGeom prst="rect">
            <a:avLst/>
          </a:prstGeom>
        </p:spPr>
        <p:txBody>
          <a:bodyPr lIns="91425" tIns="91425" rIns="91425" bIns="91425" anchor="ctr" anchorCtr="0"/>
          <a:lstStyle>
            <a:lvl1pPr lvl="0">
              <a:spcBef>
                <a:spcPts val="0"/>
              </a:spcBef>
              <a:buSzPct val="100000"/>
              <a:defRPr sz="4200"/>
            </a:lvl1pPr>
            <a:lvl2pPr lvl="1">
              <a:spcBef>
                <a:spcPts val="0"/>
              </a:spcBef>
              <a:buSzPct val="100000"/>
              <a:defRPr sz="4200"/>
            </a:lvl2pPr>
            <a:lvl3pPr lvl="2">
              <a:spcBef>
                <a:spcPts val="0"/>
              </a:spcBef>
              <a:buSzPct val="100000"/>
              <a:defRPr sz="4200"/>
            </a:lvl3pPr>
            <a:lvl4pPr lvl="3">
              <a:spcBef>
                <a:spcPts val="0"/>
              </a:spcBef>
              <a:buSzPct val="100000"/>
              <a:defRPr sz="4200"/>
            </a:lvl4pPr>
            <a:lvl5pPr lvl="4">
              <a:spcBef>
                <a:spcPts val="0"/>
              </a:spcBef>
              <a:buSzPct val="100000"/>
              <a:defRPr sz="4200"/>
            </a:lvl5pPr>
            <a:lvl6pPr lvl="5">
              <a:spcBef>
                <a:spcPts val="0"/>
              </a:spcBef>
              <a:buSzPct val="100000"/>
              <a:defRPr sz="4200"/>
            </a:lvl6pPr>
            <a:lvl7pPr lvl="6">
              <a:spcBef>
                <a:spcPts val="0"/>
              </a:spcBef>
              <a:buSzPct val="100000"/>
              <a:defRPr sz="4200"/>
            </a:lvl7pPr>
            <a:lvl8pPr lvl="7">
              <a:spcBef>
                <a:spcPts val="0"/>
              </a:spcBef>
              <a:buSzPct val="100000"/>
              <a:defRPr sz="4200"/>
            </a:lvl8pPr>
            <a:lvl9pPr lvl="8">
              <a:spcBef>
                <a:spcPts val="0"/>
              </a:spcBef>
              <a:buSzPct val="100000"/>
              <a:defRPr sz="4200"/>
            </a:lvl9pPr>
          </a:lstStyle>
          <a:p>
            <a:endParaRPr/>
          </a:p>
        </p:txBody>
      </p:sp>
      <p:sp>
        <p:nvSpPr>
          <p:cNvPr id="45" name="Shape 45"/>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46"/>
        <p:cNvGrpSpPr/>
        <p:nvPr/>
      </p:nvGrpSpPr>
      <p:grpSpPr>
        <a:xfrm>
          <a:off x="0" y="0"/>
          <a:ext cx="0" cy="0"/>
          <a:chOff x="0" y="0"/>
          <a:chExt cx="0" cy="0"/>
        </a:xfrm>
      </p:grpSpPr>
      <p:sp>
        <p:nvSpPr>
          <p:cNvPr id="47" name="Shape 47"/>
          <p:cNvSpPr/>
          <p:nvPr/>
        </p:nvSpPr>
        <p:spPr>
          <a:xfrm>
            <a:off x="4572000" y="-100"/>
            <a:ext cx="4572000" cy="5143500"/>
          </a:xfrm>
          <a:prstGeom prst="rect">
            <a:avLst/>
          </a:prstGeom>
          <a:solidFill>
            <a:schemeClr val="dk1"/>
          </a:solidFill>
          <a:ln>
            <a:noFill/>
          </a:ln>
        </p:spPr>
        <p:txBody>
          <a:bodyPr lIns="91425" tIns="91425" rIns="91425" bIns="91425" anchor="ctr" anchorCtr="0">
            <a:noAutofit/>
          </a:bodyPr>
          <a:lstStyle/>
          <a:p>
            <a:pPr lvl="0">
              <a:spcBef>
                <a:spcPts val="0"/>
              </a:spcBef>
              <a:buNone/>
            </a:pPr>
            <a:endParaRPr/>
          </a:p>
        </p:txBody>
      </p:sp>
      <p:cxnSp>
        <p:nvCxnSpPr>
          <p:cNvPr id="48" name="Shape 48"/>
          <p:cNvCxnSpPr/>
          <p:nvPr/>
        </p:nvCxnSpPr>
        <p:spPr>
          <a:xfrm>
            <a:off x="5029675" y="4495500"/>
            <a:ext cx="468300" cy="0"/>
          </a:xfrm>
          <a:prstGeom prst="straightConnector1">
            <a:avLst/>
          </a:prstGeom>
          <a:noFill/>
          <a:ln w="19050" cap="flat" cmpd="sng">
            <a:solidFill>
              <a:schemeClr val="lt1"/>
            </a:solidFill>
            <a:prstDash val="solid"/>
            <a:round/>
            <a:headEnd type="none" w="med" len="med"/>
            <a:tailEnd type="none" w="med" len="med"/>
          </a:ln>
        </p:spPr>
      </p:cxnSp>
      <p:sp>
        <p:nvSpPr>
          <p:cNvPr id="49" name="Shape 49"/>
          <p:cNvSpPr txBox="1">
            <a:spLocks noGrp="1"/>
          </p:cNvSpPr>
          <p:nvPr>
            <p:ph type="title"/>
          </p:nvPr>
        </p:nvSpPr>
        <p:spPr>
          <a:xfrm>
            <a:off x="265500" y="1084625"/>
            <a:ext cx="4045200" cy="1707000"/>
          </a:xfrm>
          <a:prstGeom prst="rect">
            <a:avLst/>
          </a:prstGeom>
        </p:spPr>
        <p:txBody>
          <a:bodyPr lIns="91425" tIns="91425" rIns="91425" bIns="91425" anchor="b" anchorCtr="0"/>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a:endParaRPr/>
          </a:p>
        </p:txBody>
      </p:sp>
      <p:sp>
        <p:nvSpPr>
          <p:cNvPr id="50" name="Shape 50"/>
          <p:cNvSpPr txBox="1">
            <a:spLocks noGrp="1"/>
          </p:cNvSpPr>
          <p:nvPr>
            <p:ph type="subTitle" idx="1"/>
          </p:nvPr>
        </p:nvSpPr>
        <p:spPr>
          <a:xfrm>
            <a:off x="265500" y="2845200"/>
            <a:ext cx="4045200" cy="1421700"/>
          </a:xfrm>
          <a:prstGeom prst="rect">
            <a:avLst/>
          </a:prstGeom>
        </p:spPr>
        <p:txBody>
          <a:bodyPr lIns="91425" tIns="91425" rIns="91425" bIns="91425" anchor="t" anchorCtr="0"/>
          <a:lstStyle>
            <a:lvl1pPr lvl="0" algn="ctr">
              <a:lnSpc>
                <a:spcPct val="100000"/>
              </a:lnSpc>
              <a:spcBef>
                <a:spcPts val="0"/>
              </a:spcBef>
              <a:spcAft>
                <a:spcPts val="0"/>
              </a:spcAft>
              <a:buClr>
                <a:schemeClr val="accent6"/>
              </a:buClr>
              <a:buSzPct val="100000"/>
              <a:buNone/>
              <a:defRPr sz="2100">
                <a:solidFill>
                  <a:schemeClr val="accent6"/>
                </a:solidFill>
              </a:defRPr>
            </a:lvl1pPr>
            <a:lvl2pPr lvl="1" algn="ctr">
              <a:lnSpc>
                <a:spcPct val="100000"/>
              </a:lnSpc>
              <a:spcBef>
                <a:spcPts val="0"/>
              </a:spcBef>
              <a:spcAft>
                <a:spcPts val="0"/>
              </a:spcAft>
              <a:buClr>
                <a:schemeClr val="accent6"/>
              </a:buClr>
              <a:buSzPct val="100000"/>
              <a:buNone/>
              <a:defRPr sz="2100">
                <a:solidFill>
                  <a:schemeClr val="accent6"/>
                </a:solidFill>
              </a:defRPr>
            </a:lvl2pPr>
            <a:lvl3pPr lvl="2" algn="ctr">
              <a:lnSpc>
                <a:spcPct val="100000"/>
              </a:lnSpc>
              <a:spcBef>
                <a:spcPts val="0"/>
              </a:spcBef>
              <a:spcAft>
                <a:spcPts val="0"/>
              </a:spcAft>
              <a:buClr>
                <a:schemeClr val="accent6"/>
              </a:buClr>
              <a:buSzPct val="100000"/>
              <a:buNone/>
              <a:defRPr sz="2100">
                <a:solidFill>
                  <a:schemeClr val="accent6"/>
                </a:solidFill>
              </a:defRPr>
            </a:lvl3pPr>
            <a:lvl4pPr lvl="3" algn="ctr">
              <a:lnSpc>
                <a:spcPct val="100000"/>
              </a:lnSpc>
              <a:spcBef>
                <a:spcPts val="0"/>
              </a:spcBef>
              <a:spcAft>
                <a:spcPts val="0"/>
              </a:spcAft>
              <a:buClr>
                <a:schemeClr val="accent6"/>
              </a:buClr>
              <a:buSzPct val="100000"/>
              <a:buNone/>
              <a:defRPr sz="2100">
                <a:solidFill>
                  <a:schemeClr val="accent6"/>
                </a:solidFill>
              </a:defRPr>
            </a:lvl4pPr>
            <a:lvl5pPr lvl="4" algn="ctr">
              <a:lnSpc>
                <a:spcPct val="100000"/>
              </a:lnSpc>
              <a:spcBef>
                <a:spcPts val="0"/>
              </a:spcBef>
              <a:spcAft>
                <a:spcPts val="0"/>
              </a:spcAft>
              <a:buClr>
                <a:schemeClr val="accent6"/>
              </a:buClr>
              <a:buSzPct val="100000"/>
              <a:buNone/>
              <a:defRPr sz="2100">
                <a:solidFill>
                  <a:schemeClr val="accent6"/>
                </a:solidFill>
              </a:defRPr>
            </a:lvl5pPr>
            <a:lvl6pPr lvl="5" algn="ctr">
              <a:lnSpc>
                <a:spcPct val="100000"/>
              </a:lnSpc>
              <a:spcBef>
                <a:spcPts val="0"/>
              </a:spcBef>
              <a:spcAft>
                <a:spcPts val="0"/>
              </a:spcAft>
              <a:buClr>
                <a:schemeClr val="accent6"/>
              </a:buClr>
              <a:buSzPct val="100000"/>
              <a:buNone/>
              <a:defRPr sz="2100">
                <a:solidFill>
                  <a:schemeClr val="accent6"/>
                </a:solidFill>
              </a:defRPr>
            </a:lvl6pPr>
            <a:lvl7pPr lvl="6" algn="ctr">
              <a:lnSpc>
                <a:spcPct val="100000"/>
              </a:lnSpc>
              <a:spcBef>
                <a:spcPts val="0"/>
              </a:spcBef>
              <a:spcAft>
                <a:spcPts val="0"/>
              </a:spcAft>
              <a:buClr>
                <a:schemeClr val="accent6"/>
              </a:buClr>
              <a:buSzPct val="100000"/>
              <a:buNone/>
              <a:defRPr sz="2100">
                <a:solidFill>
                  <a:schemeClr val="accent6"/>
                </a:solidFill>
              </a:defRPr>
            </a:lvl7pPr>
            <a:lvl8pPr lvl="7" algn="ctr">
              <a:lnSpc>
                <a:spcPct val="100000"/>
              </a:lnSpc>
              <a:spcBef>
                <a:spcPts val="0"/>
              </a:spcBef>
              <a:spcAft>
                <a:spcPts val="0"/>
              </a:spcAft>
              <a:buClr>
                <a:schemeClr val="accent6"/>
              </a:buClr>
              <a:buSzPct val="100000"/>
              <a:buNone/>
              <a:defRPr sz="2100">
                <a:solidFill>
                  <a:schemeClr val="accent6"/>
                </a:solidFill>
              </a:defRPr>
            </a:lvl8pPr>
            <a:lvl9pPr lvl="8" algn="ctr">
              <a:lnSpc>
                <a:spcPct val="100000"/>
              </a:lnSpc>
              <a:spcBef>
                <a:spcPts val="0"/>
              </a:spcBef>
              <a:spcAft>
                <a:spcPts val="0"/>
              </a:spcAft>
              <a:buClr>
                <a:schemeClr val="accent6"/>
              </a:buClr>
              <a:buSzPct val="100000"/>
              <a:buNone/>
              <a:defRPr sz="2100">
                <a:solidFill>
                  <a:schemeClr val="accent6"/>
                </a:solidFill>
              </a:defRPr>
            </a:lvl9pPr>
          </a:lstStyle>
          <a:p>
            <a:endParaRPr/>
          </a:p>
        </p:txBody>
      </p:sp>
      <p:sp>
        <p:nvSpPr>
          <p:cNvPr id="51" name="Shape 51"/>
          <p:cNvSpPr txBox="1">
            <a:spLocks noGrp="1"/>
          </p:cNvSpPr>
          <p:nvPr>
            <p:ph type="body" idx="2"/>
          </p:nvPr>
        </p:nvSpPr>
        <p:spPr>
          <a:xfrm>
            <a:off x="4939500" y="724200"/>
            <a:ext cx="3837000" cy="3695100"/>
          </a:xfrm>
          <a:prstGeom prst="rect">
            <a:avLst/>
          </a:prstGeom>
        </p:spPr>
        <p:txBody>
          <a:bodyPr lIns="91425" tIns="91425" rIns="91425" bIns="91425" anchor="ctr" anchorCtr="0"/>
          <a:lstStyle>
            <a:lvl1pPr lvl="0">
              <a:spcBef>
                <a:spcPts val="0"/>
              </a:spcBef>
              <a:buClr>
                <a:schemeClr val="accent1"/>
              </a:buClr>
              <a:defRPr>
                <a:solidFill>
                  <a:schemeClr val="accent1"/>
                </a:solidFill>
              </a:defRPr>
            </a:lvl1pPr>
            <a:lvl2pPr lvl="1">
              <a:spcBef>
                <a:spcPts val="0"/>
              </a:spcBef>
              <a:buClr>
                <a:schemeClr val="accent1"/>
              </a:buClr>
              <a:defRPr>
                <a:solidFill>
                  <a:schemeClr val="accent1"/>
                </a:solidFill>
              </a:defRPr>
            </a:lvl2pPr>
            <a:lvl3pPr lvl="2">
              <a:spcBef>
                <a:spcPts val="0"/>
              </a:spcBef>
              <a:buClr>
                <a:schemeClr val="accent1"/>
              </a:buClr>
              <a:defRPr>
                <a:solidFill>
                  <a:schemeClr val="accent1"/>
                </a:solidFill>
              </a:defRPr>
            </a:lvl3pPr>
            <a:lvl4pPr lvl="3">
              <a:spcBef>
                <a:spcPts val="0"/>
              </a:spcBef>
              <a:buClr>
                <a:schemeClr val="accent1"/>
              </a:buClr>
              <a:defRPr>
                <a:solidFill>
                  <a:schemeClr val="accent1"/>
                </a:solidFill>
              </a:defRPr>
            </a:lvl4pPr>
            <a:lvl5pPr lvl="4">
              <a:spcBef>
                <a:spcPts val="0"/>
              </a:spcBef>
              <a:buClr>
                <a:schemeClr val="accent1"/>
              </a:buClr>
              <a:defRPr>
                <a:solidFill>
                  <a:schemeClr val="accent1"/>
                </a:solidFill>
              </a:defRPr>
            </a:lvl5pPr>
            <a:lvl6pPr lvl="5">
              <a:spcBef>
                <a:spcPts val="0"/>
              </a:spcBef>
              <a:buClr>
                <a:schemeClr val="accent1"/>
              </a:buClr>
              <a:defRPr>
                <a:solidFill>
                  <a:schemeClr val="accent1"/>
                </a:solidFill>
              </a:defRPr>
            </a:lvl6pPr>
            <a:lvl7pPr lvl="6">
              <a:spcBef>
                <a:spcPts val="0"/>
              </a:spcBef>
              <a:buClr>
                <a:schemeClr val="accent1"/>
              </a:buClr>
              <a:defRPr>
                <a:solidFill>
                  <a:schemeClr val="accent1"/>
                </a:solidFill>
              </a:defRPr>
            </a:lvl7pPr>
            <a:lvl8pPr lvl="7">
              <a:spcBef>
                <a:spcPts val="0"/>
              </a:spcBef>
              <a:buClr>
                <a:schemeClr val="accent1"/>
              </a:buClr>
              <a:defRPr>
                <a:solidFill>
                  <a:schemeClr val="accent1"/>
                </a:solidFill>
              </a:defRPr>
            </a:lvl8pPr>
            <a:lvl9pPr lvl="8">
              <a:spcBef>
                <a:spcPts val="0"/>
              </a:spcBef>
              <a:buClr>
                <a:schemeClr val="accent1"/>
              </a:buClr>
              <a:defRPr>
                <a:solidFill>
                  <a:schemeClr val="accent1"/>
                </a:solidFill>
              </a:defRPr>
            </a:lvl9pPr>
          </a:lstStyle>
          <a:p>
            <a:endParaRPr/>
          </a:p>
        </p:txBody>
      </p:sp>
      <p:sp>
        <p:nvSpPr>
          <p:cNvPr id="52" name="Shape 52"/>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solidFill>
                  <a:schemeClr val="lt1"/>
                </a:solidFill>
              </a:rPr>
              <a:t>‹#›</a:t>
            </a:fld>
            <a:endParaRPr lang="en-GB">
              <a:solidFill>
                <a:schemeClr val="lt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53"/>
        <p:cNvGrpSpPr/>
        <p:nvPr/>
      </p:nvGrpSpPr>
      <p:grpSpPr>
        <a:xfrm>
          <a:off x="0" y="0"/>
          <a:ext cx="0" cy="0"/>
          <a:chOff x="0" y="0"/>
          <a:chExt cx="0" cy="0"/>
        </a:xfrm>
      </p:grpSpPr>
      <p:sp>
        <p:nvSpPr>
          <p:cNvPr id="54" name="Shape 54"/>
          <p:cNvSpPr txBox="1">
            <a:spLocks noGrp="1"/>
          </p:cNvSpPr>
          <p:nvPr>
            <p:ph type="body" idx="1"/>
          </p:nvPr>
        </p:nvSpPr>
        <p:spPr>
          <a:xfrm>
            <a:off x="319500" y="4230575"/>
            <a:ext cx="5998800" cy="598800"/>
          </a:xfrm>
          <a:prstGeom prst="rect">
            <a:avLst/>
          </a:prstGeom>
        </p:spPr>
        <p:txBody>
          <a:bodyPr lIns="91425" tIns="91425" rIns="91425" bIns="91425" anchor="ctr" anchorCtr="0"/>
          <a:lstStyle>
            <a:lvl1pPr lvl="0">
              <a:lnSpc>
                <a:spcPct val="100000"/>
              </a:lnSpc>
              <a:spcBef>
                <a:spcPts val="0"/>
              </a:spcBef>
              <a:spcAft>
                <a:spcPts val="0"/>
              </a:spcAft>
              <a:buNone/>
              <a:defRPr/>
            </a:lvl1pPr>
          </a:lstStyle>
          <a:p>
            <a:endParaRPr/>
          </a:p>
        </p:txBody>
      </p:sp>
      <p:sp>
        <p:nvSpPr>
          <p:cNvPr id="55" name="Shape 55"/>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372725"/>
            <a:ext cx="8520600" cy="645000"/>
          </a:xfrm>
          <a:prstGeom prst="rect">
            <a:avLst/>
          </a:prstGeom>
          <a:noFill/>
          <a:ln>
            <a:noFill/>
          </a:ln>
        </p:spPr>
        <p:txBody>
          <a:bodyPr lIns="91425" tIns="91425" rIns="91425" bIns="91425" anchor="t" anchorCtr="0"/>
          <a:lstStyle>
            <a:lvl1pPr lvl="0">
              <a:spcBef>
                <a:spcPts val="0"/>
              </a:spcBef>
              <a:buClr>
                <a:schemeClr val="dk1"/>
              </a:buClr>
              <a:buSzPct val="100000"/>
              <a:buFont typeface="Playfair Display"/>
              <a:buNone/>
              <a:defRPr sz="3200" b="1">
                <a:solidFill>
                  <a:schemeClr val="dk1"/>
                </a:solidFill>
                <a:latin typeface="Playfair Display"/>
                <a:ea typeface="Playfair Display"/>
                <a:cs typeface="Playfair Display"/>
                <a:sym typeface="Playfair Display"/>
              </a:defRPr>
            </a:lvl1pPr>
            <a:lvl2pPr lvl="1">
              <a:spcBef>
                <a:spcPts val="0"/>
              </a:spcBef>
              <a:buClr>
                <a:schemeClr val="dk1"/>
              </a:buClr>
              <a:buSzPct val="100000"/>
              <a:buFont typeface="Playfair Display"/>
              <a:buNone/>
              <a:defRPr sz="3200" b="1">
                <a:solidFill>
                  <a:schemeClr val="dk1"/>
                </a:solidFill>
                <a:latin typeface="Playfair Display"/>
                <a:ea typeface="Playfair Display"/>
                <a:cs typeface="Playfair Display"/>
                <a:sym typeface="Playfair Display"/>
              </a:defRPr>
            </a:lvl2pPr>
            <a:lvl3pPr lvl="2">
              <a:spcBef>
                <a:spcPts val="0"/>
              </a:spcBef>
              <a:buClr>
                <a:schemeClr val="dk1"/>
              </a:buClr>
              <a:buSzPct val="100000"/>
              <a:buFont typeface="Playfair Display"/>
              <a:buNone/>
              <a:defRPr sz="3200" b="1">
                <a:solidFill>
                  <a:schemeClr val="dk1"/>
                </a:solidFill>
                <a:latin typeface="Playfair Display"/>
                <a:ea typeface="Playfair Display"/>
                <a:cs typeface="Playfair Display"/>
                <a:sym typeface="Playfair Display"/>
              </a:defRPr>
            </a:lvl3pPr>
            <a:lvl4pPr lvl="3">
              <a:spcBef>
                <a:spcPts val="0"/>
              </a:spcBef>
              <a:buClr>
                <a:schemeClr val="dk1"/>
              </a:buClr>
              <a:buSzPct val="100000"/>
              <a:buFont typeface="Playfair Display"/>
              <a:buNone/>
              <a:defRPr sz="3200" b="1">
                <a:solidFill>
                  <a:schemeClr val="dk1"/>
                </a:solidFill>
                <a:latin typeface="Playfair Display"/>
                <a:ea typeface="Playfair Display"/>
                <a:cs typeface="Playfair Display"/>
                <a:sym typeface="Playfair Display"/>
              </a:defRPr>
            </a:lvl4pPr>
            <a:lvl5pPr lvl="4">
              <a:spcBef>
                <a:spcPts val="0"/>
              </a:spcBef>
              <a:buClr>
                <a:schemeClr val="dk1"/>
              </a:buClr>
              <a:buSzPct val="100000"/>
              <a:buFont typeface="Playfair Display"/>
              <a:buNone/>
              <a:defRPr sz="3200" b="1">
                <a:solidFill>
                  <a:schemeClr val="dk1"/>
                </a:solidFill>
                <a:latin typeface="Playfair Display"/>
                <a:ea typeface="Playfair Display"/>
                <a:cs typeface="Playfair Display"/>
                <a:sym typeface="Playfair Display"/>
              </a:defRPr>
            </a:lvl5pPr>
            <a:lvl6pPr lvl="5">
              <a:spcBef>
                <a:spcPts val="0"/>
              </a:spcBef>
              <a:buClr>
                <a:schemeClr val="dk1"/>
              </a:buClr>
              <a:buSzPct val="100000"/>
              <a:buFont typeface="Playfair Display"/>
              <a:buNone/>
              <a:defRPr sz="3200" b="1">
                <a:solidFill>
                  <a:schemeClr val="dk1"/>
                </a:solidFill>
                <a:latin typeface="Playfair Display"/>
                <a:ea typeface="Playfair Display"/>
                <a:cs typeface="Playfair Display"/>
                <a:sym typeface="Playfair Display"/>
              </a:defRPr>
            </a:lvl6pPr>
            <a:lvl7pPr lvl="6">
              <a:spcBef>
                <a:spcPts val="0"/>
              </a:spcBef>
              <a:buClr>
                <a:schemeClr val="dk1"/>
              </a:buClr>
              <a:buSzPct val="100000"/>
              <a:buFont typeface="Playfair Display"/>
              <a:buNone/>
              <a:defRPr sz="3200" b="1">
                <a:solidFill>
                  <a:schemeClr val="dk1"/>
                </a:solidFill>
                <a:latin typeface="Playfair Display"/>
                <a:ea typeface="Playfair Display"/>
                <a:cs typeface="Playfair Display"/>
                <a:sym typeface="Playfair Display"/>
              </a:defRPr>
            </a:lvl7pPr>
            <a:lvl8pPr lvl="7">
              <a:spcBef>
                <a:spcPts val="0"/>
              </a:spcBef>
              <a:buClr>
                <a:schemeClr val="dk1"/>
              </a:buClr>
              <a:buSzPct val="100000"/>
              <a:buFont typeface="Playfair Display"/>
              <a:buNone/>
              <a:defRPr sz="3200" b="1">
                <a:solidFill>
                  <a:schemeClr val="dk1"/>
                </a:solidFill>
                <a:latin typeface="Playfair Display"/>
                <a:ea typeface="Playfair Display"/>
                <a:cs typeface="Playfair Display"/>
                <a:sym typeface="Playfair Display"/>
              </a:defRPr>
            </a:lvl8pPr>
            <a:lvl9pPr lvl="8">
              <a:spcBef>
                <a:spcPts val="0"/>
              </a:spcBef>
              <a:buClr>
                <a:schemeClr val="dk1"/>
              </a:buClr>
              <a:buSzPct val="100000"/>
              <a:buFont typeface="Playfair Display"/>
              <a:buNone/>
              <a:defRPr sz="3200" b="1">
                <a:solidFill>
                  <a:schemeClr val="dk1"/>
                </a:solidFill>
                <a:latin typeface="Playfair Display"/>
                <a:ea typeface="Playfair Display"/>
                <a:cs typeface="Playfair Display"/>
                <a:sym typeface="Playfair Display"/>
              </a:defRPr>
            </a:lvl9pPr>
          </a:lstStyle>
          <a:p>
            <a:endParaRPr/>
          </a:p>
        </p:txBody>
      </p:sp>
      <p:sp>
        <p:nvSpPr>
          <p:cNvPr id="7" name="Shape 7"/>
          <p:cNvSpPr txBox="1">
            <a:spLocks noGrp="1"/>
          </p:cNvSpPr>
          <p:nvPr>
            <p:ph type="body" idx="1"/>
          </p:nvPr>
        </p:nvSpPr>
        <p:spPr>
          <a:xfrm>
            <a:off x="311700" y="1417800"/>
            <a:ext cx="8520600" cy="31509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dk1"/>
              </a:buClr>
              <a:buSzPct val="100000"/>
              <a:buFont typeface="Lato"/>
              <a:defRPr sz="1800">
                <a:solidFill>
                  <a:schemeClr val="dk1"/>
                </a:solidFill>
                <a:latin typeface="Lato"/>
                <a:ea typeface="Lato"/>
                <a:cs typeface="Lato"/>
                <a:sym typeface="Lato"/>
              </a:defRPr>
            </a:lvl1pPr>
            <a:lvl2pPr lvl="1">
              <a:lnSpc>
                <a:spcPct val="115000"/>
              </a:lnSpc>
              <a:spcBef>
                <a:spcPts val="0"/>
              </a:spcBef>
              <a:spcAft>
                <a:spcPts val="1600"/>
              </a:spcAft>
              <a:buClr>
                <a:schemeClr val="dk1"/>
              </a:buClr>
              <a:buFont typeface="Lato"/>
              <a:defRPr>
                <a:solidFill>
                  <a:schemeClr val="dk1"/>
                </a:solidFill>
                <a:latin typeface="Lato"/>
                <a:ea typeface="Lato"/>
                <a:cs typeface="Lato"/>
                <a:sym typeface="Lato"/>
              </a:defRPr>
            </a:lvl2pPr>
            <a:lvl3pPr lvl="2">
              <a:lnSpc>
                <a:spcPct val="115000"/>
              </a:lnSpc>
              <a:spcBef>
                <a:spcPts val="0"/>
              </a:spcBef>
              <a:spcAft>
                <a:spcPts val="1600"/>
              </a:spcAft>
              <a:buClr>
                <a:schemeClr val="dk1"/>
              </a:buClr>
              <a:buFont typeface="Lato"/>
              <a:defRPr>
                <a:solidFill>
                  <a:schemeClr val="dk1"/>
                </a:solidFill>
                <a:latin typeface="Lato"/>
                <a:ea typeface="Lato"/>
                <a:cs typeface="Lato"/>
                <a:sym typeface="Lato"/>
              </a:defRPr>
            </a:lvl3pPr>
            <a:lvl4pPr lvl="3">
              <a:lnSpc>
                <a:spcPct val="115000"/>
              </a:lnSpc>
              <a:spcBef>
                <a:spcPts val="0"/>
              </a:spcBef>
              <a:spcAft>
                <a:spcPts val="1600"/>
              </a:spcAft>
              <a:buClr>
                <a:schemeClr val="dk1"/>
              </a:buClr>
              <a:buFont typeface="Lato"/>
              <a:defRPr>
                <a:solidFill>
                  <a:schemeClr val="dk1"/>
                </a:solidFill>
                <a:latin typeface="Lato"/>
                <a:ea typeface="Lato"/>
                <a:cs typeface="Lato"/>
                <a:sym typeface="Lato"/>
              </a:defRPr>
            </a:lvl4pPr>
            <a:lvl5pPr lvl="4">
              <a:lnSpc>
                <a:spcPct val="115000"/>
              </a:lnSpc>
              <a:spcBef>
                <a:spcPts val="0"/>
              </a:spcBef>
              <a:spcAft>
                <a:spcPts val="1600"/>
              </a:spcAft>
              <a:buClr>
                <a:schemeClr val="dk1"/>
              </a:buClr>
              <a:buFont typeface="Lato"/>
              <a:defRPr>
                <a:solidFill>
                  <a:schemeClr val="dk1"/>
                </a:solidFill>
                <a:latin typeface="Lato"/>
                <a:ea typeface="Lato"/>
                <a:cs typeface="Lato"/>
                <a:sym typeface="Lato"/>
              </a:defRPr>
            </a:lvl5pPr>
            <a:lvl6pPr lvl="5">
              <a:lnSpc>
                <a:spcPct val="115000"/>
              </a:lnSpc>
              <a:spcBef>
                <a:spcPts val="0"/>
              </a:spcBef>
              <a:spcAft>
                <a:spcPts val="1600"/>
              </a:spcAft>
              <a:buClr>
                <a:schemeClr val="dk1"/>
              </a:buClr>
              <a:buFont typeface="Lato"/>
              <a:defRPr>
                <a:solidFill>
                  <a:schemeClr val="dk1"/>
                </a:solidFill>
                <a:latin typeface="Lato"/>
                <a:ea typeface="Lato"/>
                <a:cs typeface="Lato"/>
                <a:sym typeface="Lato"/>
              </a:defRPr>
            </a:lvl6pPr>
            <a:lvl7pPr lvl="6">
              <a:lnSpc>
                <a:spcPct val="115000"/>
              </a:lnSpc>
              <a:spcBef>
                <a:spcPts val="0"/>
              </a:spcBef>
              <a:spcAft>
                <a:spcPts val="1600"/>
              </a:spcAft>
              <a:buClr>
                <a:schemeClr val="dk1"/>
              </a:buClr>
              <a:buFont typeface="Lato"/>
              <a:defRPr>
                <a:solidFill>
                  <a:schemeClr val="dk1"/>
                </a:solidFill>
                <a:latin typeface="Lato"/>
                <a:ea typeface="Lato"/>
                <a:cs typeface="Lato"/>
                <a:sym typeface="Lato"/>
              </a:defRPr>
            </a:lvl7pPr>
            <a:lvl8pPr lvl="7">
              <a:lnSpc>
                <a:spcPct val="115000"/>
              </a:lnSpc>
              <a:spcBef>
                <a:spcPts val="0"/>
              </a:spcBef>
              <a:spcAft>
                <a:spcPts val="1600"/>
              </a:spcAft>
              <a:buClr>
                <a:schemeClr val="dk1"/>
              </a:buClr>
              <a:buFont typeface="Lato"/>
              <a:defRPr>
                <a:solidFill>
                  <a:schemeClr val="dk1"/>
                </a:solidFill>
                <a:latin typeface="Lato"/>
                <a:ea typeface="Lato"/>
                <a:cs typeface="Lato"/>
                <a:sym typeface="Lato"/>
              </a:defRPr>
            </a:lvl8pPr>
            <a:lvl9pPr lvl="8">
              <a:lnSpc>
                <a:spcPct val="115000"/>
              </a:lnSpc>
              <a:spcBef>
                <a:spcPts val="0"/>
              </a:spcBef>
              <a:spcAft>
                <a:spcPts val="1600"/>
              </a:spcAft>
              <a:buClr>
                <a:schemeClr val="dk1"/>
              </a:buClr>
              <a:buFont typeface="Lato"/>
              <a:defRPr>
                <a:solidFill>
                  <a:schemeClr val="dk1"/>
                </a:solidFill>
                <a:latin typeface="Lato"/>
                <a:ea typeface="Lato"/>
                <a:cs typeface="Lato"/>
                <a:sym typeface="Lato"/>
              </a:defRPr>
            </a:lvl9pPr>
          </a:lstStyle>
          <a:p>
            <a:endParaRPr/>
          </a:p>
        </p:txBody>
      </p:sp>
      <p:sp>
        <p:nvSpPr>
          <p:cNvPr id="8" name="Shape 8"/>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GB" sz="1000">
                <a:solidFill>
                  <a:schemeClr val="dk1"/>
                </a:solidFill>
                <a:latin typeface="Lato"/>
                <a:ea typeface="Lato"/>
                <a:cs typeface="Lato"/>
                <a:sym typeface="Lato"/>
              </a:rPr>
              <a:t>‹#›</a:t>
            </a:fld>
            <a:endParaRPr lang="en-GB" sz="1000">
              <a:solidFill>
                <a:schemeClr val="dk1"/>
              </a:solidFill>
              <a:latin typeface="Lato"/>
              <a:ea typeface="Lato"/>
              <a:cs typeface="Lato"/>
              <a:sym typeface="Lato"/>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hyperlink" Target="http://morgantim111.wix.com/mysite"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3.xml"/><Relationship Id="rId1" Type="http://schemas.openxmlformats.org/officeDocument/2006/relationships/slideLayout" Target="../slideLayouts/slideLayout11.xml"/><Relationship Id="rId5" Type="http://schemas.openxmlformats.org/officeDocument/2006/relationships/image" Target="../media/image26.jpg"/><Relationship Id="rId4" Type="http://schemas.openxmlformats.org/officeDocument/2006/relationships/image" Target="../media/image25.jpg"/></Relationships>
</file>

<file path=ppt/slides/_rels/slide2.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image" Target="../media/image4.jpg"/><Relationship Id="rId7"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15.jp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hyperlink" Target="http://morgantim111.wix.com/activeparticipate"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youtube.com/v/PTPrJt0_P2A" TargetMode="External"/><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image" Target="../media/image16.jp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18.jp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pic>
        <p:nvPicPr>
          <p:cNvPr id="68" name="Shape 68" descr="Screen Shot 2016-07-02 at 2.23.24 PM.png"/>
          <p:cNvPicPr preferRelativeResize="0"/>
          <p:nvPr/>
        </p:nvPicPr>
        <p:blipFill>
          <a:blip r:embed="rId3">
            <a:alphaModFix/>
          </a:blip>
          <a:stretch>
            <a:fillRect/>
          </a:stretch>
        </p:blipFill>
        <p:spPr>
          <a:xfrm>
            <a:off x="6265275" y="1852674"/>
            <a:ext cx="2634450" cy="3112200"/>
          </a:xfrm>
          <a:prstGeom prst="rect">
            <a:avLst/>
          </a:prstGeom>
          <a:noFill/>
          <a:ln>
            <a:noFill/>
          </a:ln>
        </p:spPr>
      </p:pic>
      <p:pic>
        <p:nvPicPr>
          <p:cNvPr id="69" name="Shape 69" descr="Screen Shot 2016-07-02 at 2.24.51 PM.png"/>
          <p:cNvPicPr preferRelativeResize="0"/>
          <p:nvPr/>
        </p:nvPicPr>
        <p:blipFill>
          <a:blip r:embed="rId4">
            <a:alphaModFix/>
          </a:blip>
          <a:stretch>
            <a:fillRect/>
          </a:stretch>
        </p:blipFill>
        <p:spPr>
          <a:xfrm>
            <a:off x="630600" y="2083087"/>
            <a:ext cx="2407350" cy="2624174"/>
          </a:xfrm>
          <a:prstGeom prst="rect">
            <a:avLst/>
          </a:prstGeom>
          <a:noFill/>
          <a:ln>
            <a:noFill/>
          </a:ln>
        </p:spPr>
      </p:pic>
      <p:pic>
        <p:nvPicPr>
          <p:cNvPr id="70" name="Shape 70" descr="Screen Shot 2016-07-02 at 2.26.29 PM.png"/>
          <p:cNvPicPr preferRelativeResize="0"/>
          <p:nvPr/>
        </p:nvPicPr>
        <p:blipFill>
          <a:blip r:embed="rId5">
            <a:alphaModFix/>
          </a:blip>
          <a:stretch>
            <a:fillRect/>
          </a:stretch>
        </p:blipFill>
        <p:spPr>
          <a:xfrm>
            <a:off x="3246199" y="1734125"/>
            <a:ext cx="2537125" cy="3368300"/>
          </a:xfrm>
          <a:prstGeom prst="rect">
            <a:avLst/>
          </a:prstGeom>
          <a:noFill/>
          <a:ln>
            <a:noFill/>
          </a:ln>
        </p:spPr>
      </p:pic>
      <p:sp>
        <p:nvSpPr>
          <p:cNvPr id="71" name="Shape 71"/>
          <p:cNvSpPr txBox="1"/>
          <p:nvPr/>
        </p:nvSpPr>
        <p:spPr>
          <a:xfrm>
            <a:off x="339925" y="62625"/>
            <a:ext cx="8632200" cy="1350600"/>
          </a:xfrm>
          <a:prstGeom prst="rect">
            <a:avLst/>
          </a:prstGeom>
          <a:noFill/>
          <a:ln>
            <a:noFill/>
          </a:ln>
        </p:spPr>
        <p:txBody>
          <a:bodyPr lIns="91425" tIns="91425" rIns="91425" bIns="91425" anchor="t" anchorCtr="0">
            <a:noAutofit/>
          </a:bodyPr>
          <a:lstStyle/>
          <a:p>
            <a:pPr lvl="0" rtl="0">
              <a:spcBef>
                <a:spcPts val="0"/>
              </a:spcBef>
              <a:buNone/>
            </a:pPr>
            <a:endParaRPr sz="3200" b="1">
              <a:solidFill>
                <a:schemeClr val="dk1"/>
              </a:solidFill>
              <a:latin typeface="Playfair Display"/>
              <a:ea typeface="Playfair Display"/>
              <a:cs typeface="Playfair Display"/>
              <a:sym typeface="Playfair Display"/>
            </a:endParaRPr>
          </a:p>
          <a:p>
            <a:pPr lvl="0" rtl="0">
              <a:spcBef>
                <a:spcPts val="0"/>
              </a:spcBef>
              <a:buNone/>
            </a:pPr>
            <a:r>
              <a:rPr lang="en-GB" sz="3600" b="1">
                <a:solidFill>
                  <a:schemeClr val="dk1"/>
                </a:solidFill>
                <a:latin typeface="Playfair Display"/>
                <a:ea typeface="Playfair Display"/>
                <a:cs typeface="Playfair Display"/>
                <a:sym typeface="Playfair Display"/>
              </a:rPr>
              <a:t>Wrapping the real world  around a game centered approach</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Shape 142"/>
          <p:cNvSpPr txBox="1">
            <a:spLocks noGrp="1"/>
          </p:cNvSpPr>
          <p:nvPr>
            <p:ph type="title" idx="4294967295"/>
          </p:nvPr>
        </p:nvSpPr>
        <p:spPr>
          <a:xfrm>
            <a:off x="311700" y="372725"/>
            <a:ext cx="8520600" cy="645000"/>
          </a:xfrm>
          <a:prstGeom prst="rect">
            <a:avLst/>
          </a:prstGeom>
        </p:spPr>
        <p:txBody>
          <a:bodyPr lIns="91425" tIns="91425" rIns="91425" bIns="91425" anchor="t" anchorCtr="0">
            <a:noAutofit/>
          </a:bodyPr>
          <a:lstStyle/>
          <a:p>
            <a:pPr lvl="0">
              <a:spcBef>
                <a:spcPts val="0"/>
              </a:spcBef>
              <a:buNone/>
            </a:pPr>
            <a:r>
              <a:rPr lang="en-GB"/>
              <a:t>Attitudes - Active Improve</a:t>
            </a:r>
          </a:p>
        </p:txBody>
      </p:sp>
      <p:sp>
        <p:nvSpPr>
          <p:cNvPr id="143" name="Shape 143"/>
          <p:cNvSpPr txBox="1">
            <a:spLocks noGrp="1"/>
          </p:cNvSpPr>
          <p:nvPr>
            <p:ph type="body" idx="4294967295"/>
          </p:nvPr>
        </p:nvSpPr>
        <p:spPr>
          <a:xfrm>
            <a:off x="311700" y="1321200"/>
            <a:ext cx="8520600" cy="2160300"/>
          </a:xfrm>
          <a:prstGeom prst="rect">
            <a:avLst/>
          </a:prstGeom>
        </p:spPr>
        <p:txBody>
          <a:bodyPr lIns="91425" tIns="91425" rIns="91425" bIns="91425" anchor="t" anchorCtr="0">
            <a:noAutofit/>
          </a:bodyPr>
          <a:lstStyle/>
          <a:p>
            <a:pPr lvl="0">
              <a:spcBef>
                <a:spcPts val="0"/>
              </a:spcBef>
              <a:buNone/>
            </a:pPr>
            <a:r>
              <a:rPr lang="en-GB" sz="1200" i="1">
                <a:solidFill>
                  <a:srgbClr val="333333"/>
                </a:solidFill>
              </a:rPr>
              <a:t>Focus on skills, team play, movement concepts as they work through a process in order to get better at the set skill or routine. </a:t>
            </a:r>
          </a:p>
          <a:p>
            <a:pPr marL="457200" lvl="0" indent="-304800" rtl="0">
              <a:spcBef>
                <a:spcPts val="0"/>
              </a:spcBef>
              <a:buClr>
                <a:srgbClr val="333333"/>
              </a:buClr>
              <a:buSzPct val="100000"/>
              <a:buAutoNum type="arabicPeriod"/>
            </a:pPr>
            <a:r>
              <a:rPr lang="en-GB" sz="1200" i="1">
                <a:solidFill>
                  <a:srgbClr val="333333"/>
                </a:solidFill>
              </a:rPr>
              <a:t>Individual skills</a:t>
            </a:r>
          </a:p>
          <a:p>
            <a:pPr marL="457200" lvl="0" indent="-304800" rtl="0">
              <a:spcBef>
                <a:spcPts val="0"/>
              </a:spcBef>
              <a:buClr>
                <a:srgbClr val="333333"/>
              </a:buClr>
              <a:buSzPct val="100000"/>
              <a:buAutoNum type="arabicPeriod"/>
            </a:pPr>
            <a:r>
              <a:rPr lang="en-GB" sz="1200" i="1">
                <a:solidFill>
                  <a:srgbClr val="333333"/>
                </a:solidFill>
              </a:rPr>
              <a:t>Recreational activities</a:t>
            </a:r>
          </a:p>
          <a:p>
            <a:pPr marL="457200" lvl="0" indent="-304800" rtl="0">
              <a:spcBef>
                <a:spcPts val="0"/>
              </a:spcBef>
              <a:buClr>
                <a:srgbClr val="333333"/>
              </a:buClr>
              <a:buSzPct val="100000"/>
              <a:buAutoNum type="arabicPeriod"/>
            </a:pPr>
            <a:r>
              <a:rPr lang="en-GB" sz="1200" i="1">
                <a:solidFill>
                  <a:srgbClr val="333333"/>
                </a:solidFill>
              </a:rPr>
              <a:t>Sports</a:t>
            </a:r>
          </a:p>
          <a:p>
            <a:pPr marL="457200" lvl="0" indent="-304800" rtl="0">
              <a:spcBef>
                <a:spcPts val="0"/>
              </a:spcBef>
              <a:buClr>
                <a:srgbClr val="333333"/>
              </a:buClr>
              <a:buSzPct val="100000"/>
              <a:buAutoNum type="arabicPeriod"/>
            </a:pPr>
            <a:r>
              <a:rPr lang="en-GB" sz="1200" i="1">
                <a:solidFill>
                  <a:srgbClr val="333333"/>
                </a:solidFill>
              </a:rPr>
              <a:t>Self directed inquiry into a chosen area for improvement </a:t>
            </a:r>
          </a:p>
          <a:p>
            <a:pPr lvl="0">
              <a:spcBef>
                <a:spcPts val="0"/>
              </a:spcBef>
              <a:buNone/>
            </a:pPr>
            <a:r>
              <a:rPr lang="en-GB" sz="1200" b="1" i="1">
                <a:solidFill>
                  <a:srgbClr val="333333"/>
                </a:solidFill>
              </a:rPr>
              <a:t>Key teaching tools </a:t>
            </a:r>
            <a:r>
              <a:rPr lang="en-GB" sz="1200" i="1">
                <a:solidFill>
                  <a:srgbClr val="333333"/>
                </a:solidFill>
              </a:rPr>
              <a:t>- flow charts, personal journals </a:t>
            </a:r>
          </a:p>
          <a:p>
            <a:pPr lvl="0" rtl="0">
              <a:spcBef>
                <a:spcPts val="0"/>
              </a:spcBef>
              <a:buNone/>
            </a:pPr>
            <a:r>
              <a:rPr lang="en-GB" sz="1200" b="1" i="1">
                <a:solidFill>
                  <a:srgbClr val="333333"/>
                </a:solidFill>
              </a:rPr>
              <a:t>Teaching Model </a:t>
            </a:r>
            <a:r>
              <a:rPr lang="en-GB" sz="1200" i="1">
                <a:solidFill>
                  <a:srgbClr val="333333"/>
                </a:solidFill>
              </a:rPr>
              <a:t>- project based learning , inquiry</a:t>
            </a:r>
          </a:p>
          <a:p>
            <a:pPr lvl="0" rtl="0">
              <a:spcBef>
                <a:spcPts val="0"/>
              </a:spcBef>
              <a:buNone/>
            </a:pPr>
            <a:endParaRPr sz="1000" i="1">
              <a:solidFill>
                <a:srgbClr val="333333"/>
              </a:solidFill>
              <a:highlight>
                <a:srgbClr val="FFFFFF"/>
              </a:highlight>
            </a:endParaRPr>
          </a:p>
          <a:p>
            <a:pPr lvl="0" rtl="0">
              <a:spcBef>
                <a:spcPts val="0"/>
              </a:spcBef>
              <a:buNone/>
            </a:pPr>
            <a:endParaRPr sz="1000" i="1">
              <a:solidFill>
                <a:srgbClr val="333333"/>
              </a:solidFill>
              <a:highlight>
                <a:srgbClr val="FFFFFF"/>
              </a:highlight>
            </a:endParaRPr>
          </a:p>
          <a:p>
            <a:pPr lvl="0" rtl="0">
              <a:spcBef>
                <a:spcPts val="0"/>
              </a:spcBef>
              <a:buNone/>
            </a:pPr>
            <a:endParaRPr sz="1000" i="1">
              <a:solidFill>
                <a:srgbClr val="333333"/>
              </a:solidFill>
              <a:highlight>
                <a:srgbClr val="FFFFFF"/>
              </a:highlight>
            </a:endParaRPr>
          </a:p>
          <a:p>
            <a:pPr lvl="0">
              <a:spcBef>
                <a:spcPts val="0"/>
              </a:spcBef>
              <a:buNone/>
            </a:pPr>
            <a:endParaRPr sz="1000" i="1">
              <a:solidFill>
                <a:srgbClr val="333333"/>
              </a:solidFill>
              <a:highlight>
                <a:srgbClr val="FFFFFF"/>
              </a:highlight>
            </a:endParaRPr>
          </a:p>
        </p:txBody>
      </p:sp>
      <p:pic>
        <p:nvPicPr>
          <p:cNvPr id="144" name="Shape 144" descr="Screen Shot 2016-07-13 at 12.49.27 PM.png"/>
          <p:cNvPicPr preferRelativeResize="0"/>
          <p:nvPr/>
        </p:nvPicPr>
        <p:blipFill>
          <a:blip r:embed="rId3">
            <a:alphaModFix/>
          </a:blip>
          <a:stretch>
            <a:fillRect/>
          </a:stretch>
        </p:blipFill>
        <p:spPr>
          <a:xfrm>
            <a:off x="4451875" y="1728349"/>
            <a:ext cx="4070675" cy="2841624"/>
          </a:xfrm>
          <a:prstGeom prst="rect">
            <a:avLst/>
          </a:prstGeom>
          <a:noFill/>
          <a:ln>
            <a:noFill/>
          </a:ln>
        </p:spPr>
      </p:pic>
      <p:sp>
        <p:nvSpPr>
          <p:cNvPr id="145" name="Shape 145"/>
          <p:cNvSpPr txBox="1"/>
          <p:nvPr/>
        </p:nvSpPr>
        <p:spPr>
          <a:xfrm>
            <a:off x="3501075" y="4728025"/>
            <a:ext cx="5331300" cy="265800"/>
          </a:xfrm>
          <a:prstGeom prst="rect">
            <a:avLst/>
          </a:prstGeom>
          <a:noFill/>
          <a:ln>
            <a:noFill/>
          </a:ln>
        </p:spPr>
        <p:txBody>
          <a:bodyPr lIns="91425" tIns="91425" rIns="91425" bIns="91425" anchor="t" anchorCtr="0">
            <a:noAutofit/>
          </a:bodyPr>
          <a:lstStyle/>
          <a:p>
            <a:pPr lvl="0">
              <a:spcBef>
                <a:spcPts val="0"/>
              </a:spcBef>
              <a:buNone/>
            </a:pPr>
            <a:r>
              <a:rPr lang="en-GB" u="sng">
                <a:solidFill>
                  <a:schemeClr val="hlink"/>
                </a:solidFill>
                <a:hlinkClick r:id="rId4"/>
              </a:rPr>
              <a:t>http://morgantim111.wix.com/mysite</a:t>
            </a:r>
            <a:r>
              <a:rPr lang="en-GB"/>
              <a:t> password: activeattitude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Shape 150"/>
          <p:cNvSpPr txBox="1">
            <a:spLocks noGrp="1"/>
          </p:cNvSpPr>
          <p:nvPr>
            <p:ph type="title" idx="4294967295"/>
          </p:nvPr>
        </p:nvSpPr>
        <p:spPr>
          <a:xfrm>
            <a:off x="311700" y="372725"/>
            <a:ext cx="8520600" cy="645000"/>
          </a:xfrm>
          <a:prstGeom prst="rect">
            <a:avLst/>
          </a:prstGeom>
        </p:spPr>
        <p:txBody>
          <a:bodyPr lIns="91425" tIns="91425" rIns="91425" bIns="91425" anchor="t" anchorCtr="0">
            <a:noAutofit/>
          </a:bodyPr>
          <a:lstStyle/>
          <a:p>
            <a:pPr lvl="0">
              <a:spcBef>
                <a:spcPts val="0"/>
              </a:spcBef>
              <a:buNone/>
            </a:pPr>
            <a:r>
              <a:rPr lang="en-GB"/>
              <a:t>Another fancy wix site</a:t>
            </a:r>
          </a:p>
        </p:txBody>
      </p:sp>
      <p:pic>
        <p:nvPicPr>
          <p:cNvPr id="151" name="Shape 151" descr="Screen Shot 2016-07-10 at 9.25.23 AM.png"/>
          <p:cNvPicPr preferRelativeResize="0"/>
          <p:nvPr/>
        </p:nvPicPr>
        <p:blipFill>
          <a:blip r:embed="rId3">
            <a:alphaModFix/>
          </a:blip>
          <a:stretch>
            <a:fillRect/>
          </a:stretch>
        </p:blipFill>
        <p:spPr>
          <a:xfrm>
            <a:off x="1527874" y="988175"/>
            <a:ext cx="7485749" cy="40683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Shape 156"/>
          <p:cNvSpPr txBox="1"/>
          <p:nvPr/>
        </p:nvSpPr>
        <p:spPr>
          <a:xfrm>
            <a:off x="365600" y="481950"/>
            <a:ext cx="8276100" cy="1695000"/>
          </a:xfrm>
          <a:prstGeom prst="rect">
            <a:avLst/>
          </a:prstGeom>
          <a:noFill/>
          <a:ln>
            <a:noFill/>
          </a:ln>
        </p:spPr>
        <p:txBody>
          <a:bodyPr lIns="91425" tIns="91425" rIns="91425" bIns="91425" anchor="t" anchorCtr="0">
            <a:noAutofit/>
          </a:bodyPr>
          <a:lstStyle/>
          <a:p>
            <a:pPr lvl="0">
              <a:spcBef>
                <a:spcPts val="0"/>
              </a:spcBef>
              <a:buNone/>
            </a:pPr>
            <a:r>
              <a:rPr lang="en-GB" sz="2400" b="1"/>
              <a:t>2 more themes….</a:t>
            </a:r>
          </a:p>
          <a:p>
            <a:pPr lvl="0">
              <a:spcBef>
                <a:spcPts val="0"/>
              </a:spcBef>
              <a:buNone/>
            </a:pPr>
            <a:endParaRPr/>
          </a:p>
          <a:p>
            <a:pPr lvl="0">
              <a:spcBef>
                <a:spcPts val="0"/>
              </a:spcBef>
              <a:buNone/>
            </a:pPr>
            <a:r>
              <a:rPr lang="en-GB"/>
              <a:t>Engaging the community </a:t>
            </a:r>
          </a:p>
          <a:p>
            <a:pPr lvl="0">
              <a:spcBef>
                <a:spcPts val="0"/>
              </a:spcBef>
              <a:buNone/>
            </a:pPr>
            <a:r>
              <a:rPr lang="en-GB"/>
              <a:t>Using Local Resources</a:t>
            </a:r>
          </a:p>
          <a:p>
            <a:pPr lvl="0">
              <a:spcBef>
                <a:spcPts val="0"/>
              </a:spcBef>
              <a:buNone/>
            </a:pPr>
            <a:r>
              <a:rPr lang="en-GB"/>
              <a:t>Both a work in progress and very keen to collaborate to enhance and add greater value</a:t>
            </a:r>
          </a:p>
        </p:txBody>
      </p:sp>
      <p:pic>
        <p:nvPicPr>
          <p:cNvPr id="157" name="Shape 157" descr="Screen Shot 2016-07-13 at 12.55.53 PM.png"/>
          <p:cNvPicPr preferRelativeResize="0"/>
          <p:nvPr/>
        </p:nvPicPr>
        <p:blipFill>
          <a:blip r:embed="rId3">
            <a:alphaModFix/>
          </a:blip>
          <a:stretch>
            <a:fillRect/>
          </a:stretch>
        </p:blipFill>
        <p:spPr>
          <a:xfrm>
            <a:off x="1055600" y="1877787"/>
            <a:ext cx="6896100" cy="31908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pic>
        <p:nvPicPr>
          <p:cNvPr id="162" name="Shape 162" descr="12722413_1664154603829312_1654766716_o.jpg"/>
          <p:cNvPicPr preferRelativeResize="0"/>
          <p:nvPr/>
        </p:nvPicPr>
        <p:blipFill>
          <a:blip r:embed="rId3">
            <a:alphaModFix/>
          </a:blip>
          <a:stretch>
            <a:fillRect/>
          </a:stretch>
        </p:blipFill>
        <p:spPr>
          <a:xfrm>
            <a:off x="117874" y="2249125"/>
            <a:ext cx="3861099" cy="2894375"/>
          </a:xfrm>
          <a:prstGeom prst="rect">
            <a:avLst/>
          </a:prstGeom>
          <a:noFill/>
          <a:ln>
            <a:noFill/>
          </a:ln>
        </p:spPr>
      </p:pic>
      <p:pic>
        <p:nvPicPr>
          <p:cNvPr id="163" name="Shape 163" descr="IMG_8511.JPG"/>
          <p:cNvPicPr preferRelativeResize="0"/>
          <p:nvPr/>
        </p:nvPicPr>
        <p:blipFill>
          <a:blip r:embed="rId4">
            <a:alphaModFix/>
          </a:blip>
          <a:stretch>
            <a:fillRect/>
          </a:stretch>
        </p:blipFill>
        <p:spPr>
          <a:xfrm>
            <a:off x="5009324" y="385474"/>
            <a:ext cx="3983852" cy="2655901"/>
          </a:xfrm>
          <a:prstGeom prst="rect">
            <a:avLst/>
          </a:prstGeom>
          <a:noFill/>
          <a:ln>
            <a:noFill/>
          </a:ln>
        </p:spPr>
      </p:pic>
      <p:pic>
        <p:nvPicPr>
          <p:cNvPr id="164" name="Shape 164" descr="20160711_200418.jpg"/>
          <p:cNvPicPr preferRelativeResize="0"/>
          <p:nvPr/>
        </p:nvPicPr>
        <p:blipFill>
          <a:blip r:embed="rId5">
            <a:alphaModFix/>
          </a:blip>
          <a:stretch>
            <a:fillRect/>
          </a:stretch>
        </p:blipFill>
        <p:spPr>
          <a:xfrm>
            <a:off x="3676575" y="796125"/>
            <a:ext cx="2527925" cy="4213196"/>
          </a:xfrm>
          <a:prstGeom prst="rect">
            <a:avLst/>
          </a:prstGeom>
          <a:noFill/>
          <a:ln>
            <a:noFill/>
          </a:ln>
        </p:spPr>
      </p:pic>
      <p:sp>
        <p:nvSpPr>
          <p:cNvPr id="165" name="Shape 165"/>
          <p:cNvSpPr txBox="1"/>
          <p:nvPr/>
        </p:nvSpPr>
        <p:spPr>
          <a:xfrm>
            <a:off x="339925" y="304125"/>
            <a:ext cx="3417000" cy="948300"/>
          </a:xfrm>
          <a:prstGeom prst="rect">
            <a:avLst/>
          </a:prstGeom>
          <a:noFill/>
          <a:ln>
            <a:noFill/>
          </a:ln>
        </p:spPr>
        <p:txBody>
          <a:bodyPr lIns="91425" tIns="91425" rIns="91425" bIns="91425" anchor="t" anchorCtr="0">
            <a:noAutofit/>
          </a:bodyPr>
          <a:lstStyle/>
          <a:p>
            <a:pPr lvl="0">
              <a:spcBef>
                <a:spcPts val="0"/>
              </a:spcBef>
              <a:buNone/>
            </a:pPr>
            <a:r>
              <a:rPr lang="en-GB" sz="2400" i="1"/>
              <a:t>He oranga ngakau, he pikinga waiora.</a:t>
            </a:r>
          </a:p>
          <a:p>
            <a:pPr lvl="0">
              <a:spcBef>
                <a:spcPts val="0"/>
              </a:spcBef>
              <a:buNone/>
            </a:pPr>
            <a:endParaRPr/>
          </a:p>
          <a:p>
            <a:pPr lvl="0">
              <a:spcBef>
                <a:spcPts val="0"/>
              </a:spcBef>
              <a:buNone/>
            </a:pPr>
            <a:endParaRPr sz="2400"/>
          </a:p>
        </p:txBody>
      </p:sp>
      <p:sp>
        <p:nvSpPr>
          <p:cNvPr id="166" name="Shape 166"/>
          <p:cNvSpPr txBox="1"/>
          <p:nvPr/>
        </p:nvSpPr>
        <p:spPr>
          <a:xfrm>
            <a:off x="6422775" y="3265000"/>
            <a:ext cx="2570400" cy="1162800"/>
          </a:xfrm>
          <a:prstGeom prst="rect">
            <a:avLst/>
          </a:prstGeom>
          <a:noFill/>
          <a:ln>
            <a:noFill/>
          </a:ln>
        </p:spPr>
        <p:txBody>
          <a:bodyPr lIns="91425" tIns="91425" rIns="91425" bIns="91425" anchor="t" anchorCtr="0">
            <a:noAutofit/>
          </a:bodyPr>
          <a:lstStyle/>
          <a:p>
            <a:pPr lvl="0">
              <a:spcBef>
                <a:spcPts val="0"/>
              </a:spcBef>
              <a:buNone/>
            </a:pPr>
            <a:r>
              <a:rPr lang="en-GB" sz="1800"/>
              <a:t>Positive feelings in your heart will enhance your sense of self‐worth.</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sp>
        <p:nvSpPr>
          <p:cNvPr id="76" name="Shape 76"/>
          <p:cNvSpPr txBox="1">
            <a:spLocks noGrp="1"/>
          </p:cNvSpPr>
          <p:nvPr>
            <p:ph type="title"/>
          </p:nvPr>
        </p:nvSpPr>
        <p:spPr>
          <a:xfrm>
            <a:off x="311700" y="372725"/>
            <a:ext cx="8520600" cy="645000"/>
          </a:xfrm>
          <a:prstGeom prst="rect">
            <a:avLst/>
          </a:prstGeom>
        </p:spPr>
        <p:txBody>
          <a:bodyPr lIns="91425" tIns="91425" rIns="91425" bIns="91425" anchor="t" anchorCtr="0">
            <a:noAutofit/>
          </a:bodyPr>
          <a:lstStyle/>
          <a:p>
            <a:pPr lvl="0">
              <a:spcBef>
                <a:spcPts val="0"/>
              </a:spcBef>
              <a:buNone/>
            </a:pPr>
            <a:r>
              <a:rPr lang="en-GB"/>
              <a:t>Nga mihi</a:t>
            </a:r>
          </a:p>
        </p:txBody>
      </p:sp>
      <p:sp>
        <p:nvSpPr>
          <p:cNvPr id="77" name="Shape 77"/>
          <p:cNvSpPr txBox="1">
            <a:spLocks noGrp="1"/>
          </p:cNvSpPr>
          <p:nvPr>
            <p:ph type="body" idx="1"/>
          </p:nvPr>
        </p:nvSpPr>
        <p:spPr>
          <a:xfrm>
            <a:off x="311700" y="1116500"/>
            <a:ext cx="3249600" cy="2047500"/>
          </a:xfrm>
          <a:prstGeom prst="rect">
            <a:avLst/>
          </a:prstGeom>
        </p:spPr>
        <p:txBody>
          <a:bodyPr lIns="91425" tIns="91425" rIns="91425" bIns="91425" anchor="t" anchorCtr="0">
            <a:noAutofit/>
          </a:bodyPr>
          <a:lstStyle/>
          <a:p>
            <a:pPr lvl="0" rtl="0">
              <a:lnSpc>
                <a:spcPct val="100000"/>
              </a:lnSpc>
              <a:spcBef>
                <a:spcPts val="0"/>
              </a:spcBef>
              <a:spcAft>
                <a:spcPts val="0"/>
              </a:spcAft>
              <a:buNone/>
            </a:pPr>
            <a:r>
              <a:rPr lang="en-GB"/>
              <a:t>Kiaora Koutou </a:t>
            </a:r>
          </a:p>
          <a:p>
            <a:pPr lvl="0">
              <a:lnSpc>
                <a:spcPct val="100000"/>
              </a:lnSpc>
              <a:spcBef>
                <a:spcPts val="0"/>
              </a:spcBef>
              <a:spcAft>
                <a:spcPts val="0"/>
              </a:spcAft>
              <a:buNone/>
            </a:pPr>
            <a:r>
              <a:rPr lang="en-GB"/>
              <a:t>Ko Tim toku ingoa </a:t>
            </a:r>
          </a:p>
          <a:p>
            <a:pPr lvl="0">
              <a:lnSpc>
                <a:spcPct val="100000"/>
              </a:lnSpc>
              <a:spcBef>
                <a:spcPts val="0"/>
              </a:spcBef>
              <a:spcAft>
                <a:spcPts val="0"/>
              </a:spcAft>
              <a:buNone/>
            </a:pPr>
            <a:r>
              <a:rPr lang="en-GB"/>
              <a:t>No Otautahi ahau</a:t>
            </a:r>
          </a:p>
          <a:p>
            <a:pPr lvl="0">
              <a:lnSpc>
                <a:spcPct val="100000"/>
              </a:lnSpc>
              <a:spcBef>
                <a:spcPts val="0"/>
              </a:spcBef>
              <a:spcAft>
                <a:spcPts val="0"/>
              </a:spcAft>
              <a:buNone/>
            </a:pPr>
            <a:r>
              <a:rPr lang="en-GB"/>
              <a:t>No Waimakariri te awa</a:t>
            </a:r>
          </a:p>
          <a:p>
            <a:pPr lvl="0">
              <a:lnSpc>
                <a:spcPct val="100000"/>
              </a:lnSpc>
              <a:spcBef>
                <a:spcPts val="0"/>
              </a:spcBef>
              <a:spcAft>
                <a:spcPts val="0"/>
              </a:spcAft>
              <a:buNone/>
            </a:pPr>
            <a:r>
              <a:rPr lang="en-GB"/>
              <a:t>No Aoraki te maunga</a:t>
            </a:r>
          </a:p>
          <a:p>
            <a:pPr lvl="0">
              <a:lnSpc>
                <a:spcPct val="100000"/>
              </a:lnSpc>
              <a:spcBef>
                <a:spcPts val="0"/>
              </a:spcBef>
              <a:spcAft>
                <a:spcPts val="0"/>
              </a:spcAft>
              <a:buNone/>
            </a:pPr>
            <a:r>
              <a:rPr lang="en-GB"/>
              <a:t>Ko Papakohatu toku kura</a:t>
            </a:r>
          </a:p>
          <a:p>
            <a:pPr lvl="0">
              <a:lnSpc>
                <a:spcPct val="100000"/>
              </a:lnSpc>
              <a:spcBef>
                <a:spcPts val="0"/>
              </a:spcBef>
              <a:spcAft>
                <a:spcPts val="0"/>
              </a:spcAft>
              <a:buNone/>
            </a:pPr>
            <a:r>
              <a:rPr lang="en-GB"/>
              <a:t>No reira </a:t>
            </a:r>
          </a:p>
          <a:p>
            <a:pPr lvl="0">
              <a:lnSpc>
                <a:spcPct val="100000"/>
              </a:lnSpc>
              <a:spcBef>
                <a:spcPts val="0"/>
              </a:spcBef>
              <a:spcAft>
                <a:spcPts val="0"/>
              </a:spcAft>
              <a:buNone/>
            </a:pPr>
            <a:r>
              <a:rPr lang="en-GB"/>
              <a:t>Teina koutou, Teina koutou , Tenia koutou katoa </a:t>
            </a:r>
          </a:p>
        </p:txBody>
      </p:sp>
      <p:sp>
        <p:nvSpPr>
          <p:cNvPr id="78" name="Shape 78"/>
          <p:cNvSpPr txBox="1"/>
          <p:nvPr/>
        </p:nvSpPr>
        <p:spPr>
          <a:xfrm>
            <a:off x="3735350" y="1060075"/>
            <a:ext cx="2981700" cy="2212800"/>
          </a:xfrm>
          <a:prstGeom prst="rect">
            <a:avLst/>
          </a:prstGeom>
          <a:noFill/>
          <a:ln>
            <a:noFill/>
          </a:ln>
        </p:spPr>
        <p:txBody>
          <a:bodyPr lIns="91425" tIns="91425" rIns="91425" bIns="91425" anchor="t" anchorCtr="0">
            <a:noAutofit/>
          </a:bodyPr>
          <a:lstStyle/>
          <a:p>
            <a:pPr lvl="0">
              <a:spcBef>
                <a:spcPts val="0"/>
              </a:spcBef>
              <a:buNone/>
            </a:pPr>
            <a:r>
              <a:rPr lang="en-GB" sz="1800"/>
              <a:t>Hello all</a:t>
            </a:r>
          </a:p>
          <a:p>
            <a:pPr lvl="0">
              <a:spcBef>
                <a:spcPts val="0"/>
              </a:spcBef>
              <a:buNone/>
            </a:pPr>
            <a:r>
              <a:rPr lang="en-GB" sz="1800"/>
              <a:t>My name is Tim</a:t>
            </a:r>
          </a:p>
          <a:p>
            <a:pPr lvl="0">
              <a:spcBef>
                <a:spcPts val="0"/>
              </a:spcBef>
              <a:buNone/>
            </a:pPr>
            <a:r>
              <a:rPr lang="en-GB" sz="1800"/>
              <a:t>I am from Canterbury in the south island of the New Zealand. </a:t>
            </a:r>
          </a:p>
          <a:p>
            <a:pPr lvl="0">
              <a:spcBef>
                <a:spcPts val="0"/>
              </a:spcBef>
              <a:buNone/>
            </a:pPr>
            <a:r>
              <a:rPr lang="en-GB" sz="1800"/>
              <a:t>Mt Cook is my nearest mountain.</a:t>
            </a:r>
          </a:p>
          <a:p>
            <a:pPr lvl="0">
              <a:spcBef>
                <a:spcPts val="0"/>
              </a:spcBef>
              <a:buNone/>
            </a:pPr>
            <a:r>
              <a:rPr lang="en-GB" sz="1800"/>
              <a:t>I am deputy principal at Bishopdale Primary School </a:t>
            </a:r>
          </a:p>
          <a:p>
            <a:pPr lvl="0">
              <a:spcBef>
                <a:spcPts val="0"/>
              </a:spcBef>
              <a:buNone/>
            </a:pPr>
            <a:r>
              <a:rPr lang="en-GB" sz="1800"/>
              <a:t>Thank you all </a:t>
            </a:r>
          </a:p>
        </p:txBody>
      </p:sp>
      <p:pic>
        <p:nvPicPr>
          <p:cNvPr id="79" name="Shape 79" descr="Christchurch Square ..."/>
          <p:cNvPicPr preferRelativeResize="0"/>
          <p:nvPr/>
        </p:nvPicPr>
        <p:blipFill>
          <a:blip r:embed="rId3">
            <a:alphaModFix/>
          </a:blip>
          <a:stretch>
            <a:fillRect/>
          </a:stretch>
        </p:blipFill>
        <p:spPr>
          <a:xfrm>
            <a:off x="7068399" y="0"/>
            <a:ext cx="1882972" cy="1250918"/>
          </a:xfrm>
          <a:prstGeom prst="rect">
            <a:avLst/>
          </a:prstGeom>
          <a:noFill/>
          <a:ln>
            <a:noFill/>
          </a:ln>
        </p:spPr>
      </p:pic>
      <p:pic>
        <p:nvPicPr>
          <p:cNvPr id="80" name="Shape 80" descr="Christchurch Transport Board ..."/>
          <p:cNvPicPr preferRelativeResize="0"/>
          <p:nvPr/>
        </p:nvPicPr>
        <p:blipFill>
          <a:blip r:embed="rId4">
            <a:alphaModFix/>
          </a:blip>
          <a:stretch>
            <a:fillRect/>
          </a:stretch>
        </p:blipFill>
        <p:spPr>
          <a:xfrm>
            <a:off x="7068400" y="1116498"/>
            <a:ext cx="1882975" cy="1231326"/>
          </a:xfrm>
          <a:prstGeom prst="rect">
            <a:avLst/>
          </a:prstGeom>
          <a:noFill/>
          <a:ln>
            <a:noFill/>
          </a:ln>
        </p:spPr>
      </p:pic>
      <p:pic>
        <p:nvPicPr>
          <p:cNvPr id="81" name="Shape 81" descr="File:Christchurch Earthquake ..."/>
          <p:cNvPicPr preferRelativeResize="0"/>
          <p:nvPr/>
        </p:nvPicPr>
        <p:blipFill>
          <a:blip r:embed="rId5">
            <a:alphaModFix/>
          </a:blip>
          <a:stretch>
            <a:fillRect/>
          </a:stretch>
        </p:blipFill>
        <p:spPr>
          <a:xfrm>
            <a:off x="7068401" y="2344949"/>
            <a:ext cx="1882974" cy="1412225"/>
          </a:xfrm>
          <a:prstGeom prst="rect">
            <a:avLst/>
          </a:prstGeom>
          <a:noFill/>
          <a:ln>
            <a:noFill/>
          </a:ln>
        </p:spPr>
      </p:pic>
      <p:pic>
        <p:nvPicPr>
          <p:cNvPr id="82" name="Shape 82" descr="View from the top of the ..."/>
          <p:cNvPicPr preferRelativeResize="0"/>
          <p:nvPr/>
        </p:nvPicPr>
        <p:blipFill>
          <a:blip r:embed="rId6">
            <a:alphaModFix/>
          </a:blip>
          <a:stretch>
            <a:fillRect/>
          </a:stretch>
        </p:blipFill>
        <p:spPr>
          <a:xfrm>
            <a:off x="5341825" y="3778850"/>
            <a:ext cx="1674549" cy="1255925"/>
          </a:xfrm>
          <a:prstGeom prst="rect">
            <a:avLst/>
          </a:prstGeom>
          <a:noFill/>
          <a:ln>
            <a:noFill/>
          </a:ln>
        </p:spPr>
      </p:pic>
      <p:pic>
        <p:nvPicPr>
          <p:cNvPr id="83" name="Shape 83" descr="adidas All Blacks 新西蘭橄欖球 ..."/>
          <p:cNvPicPr preferRelativeResize="0"/>
          <p:nvPr/>
        </p:nvPicPr>
        <p:blipFill>
          <a:blip r:embed="rId7">
            <a:alphaModFix/>
          </a:blip>
          <a:stretch>
            <a:fillRect/>
          </a:stretch>
        </p:blipFill>
        <p:spPr>
          <a:xfrm>
            <a:off x="7068400" y="3778853"/>
            <a:ext cx="1882974" cy="1255920"/>
          </a:xfrm>
          <a:prstGeom prst="rect">
            <a:avLst/>
          </a:prstGeom>
          <a:noFill/>
          <a:ln>
            <a:noFill/>
          </a:ln>
        </p:spPr>
      </p:pic>
      <p:pic>
        <p:nvPicPr>
          <p:cNvPr id="84" name="Shape 84" descr="... #netball forever or when ..."/>
          <p:cNvPicPr preferRelativeResize="0"/>
          <p:nvPr/>
        </p:nvPicPr>
        <p:blipFill>
          <a:blip r:embed="rId8">
            <a:alphaModFix/>
          </a:blip>
          <a:stretch>
            <a:fillRect/>
          </a:stretch>
        </p:blipFill>
        <p:spPr>
          <a:xfrm>
            <a:off x="5666999" y="0"/>
            <a:ext cx="1349376" cy="134937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Shape 89"/>
          <p:cNvSpPr txBox="1">
            <a:spLocks noGrp="1"/>
          </p:cNvSpPr>
          <p:nvPr>
            <p:ph type="title" idx="4294967295"/>
          </p:nvPr>
        </p:nvSpPr>
        <p:spPr>
          <a:xfrm>
            <a:off x="311700" y="264050"/>
            <a:ext cx="8520600" cy="508500"/>
          </a:xfrm>
          <a:prstGeom prst="rect">
            <a:avLst/>
          </a:prstGeom>
        </p:spPr>
        <p:txBody>
          <a:bodyPr lIns="91425" tIns="91425" rIns="91425" bIns="91425" anchor="t" anchorCtr="0">
            <a:noAutofit/>
          </a:bodyPr>
          <a:lstStyle/>
          <a:p>
            <a:pPr lvl="0">
              <a:spcBef>
                <a:spcPts val="0"/>
              </a:spcBef>
              <a:buNone/>
            </a:pPr>
            <a:r>
              <a:rPr lang="en-GB"/>
              <a:t>Who is Tim?</a:t>
            </a:r>
          </a:p>
        </p:txBody>
      </p:sp>
      <p:sp>
        <p:nvSpPr>
          <p:cNvPr id="90" name="Shape 90"/>
          <p:cNvSpPr txBox="1">
            <a:spLocks noGrp="1"/>
          </p:cNvSpPr>
          <p:nvPr>
            <p:ph type="body" idx="4294967295"/>
          </p:nvPr>
        </p:nvSpPr>
        <p:spPr>
          <a:xfrm>
            <a:off x="311700" y="1377675"/>
            <a:ext cx="8520600" cy="1131900"/>
          </a:xfrm>
          <a:prstGeom prst="rect">
            <a:avLst/>
          </a:prstGeom>
        </p:spPr>
        <p:txBody>
          <a:bodyPr lIns="91425" tIns="91425" rIns="91425" bIns="91425" anchor="t" anchorCtr="0">
            <a:noAutofit/>
          </a:bodyPr>
          <a:lstStyle/>
          <a:p>
            <a:pPr lvl="0">
              <a:spcBef>
                <a:spcPts val="0"/>
              </a:spcBef>
              <a:buNone/>
            </a:pPr>
            <a:endParaRPr/>
          </a:p>
          <a:p>
            <a:pPr lvl="0" rtl="0">
              <a:spcBef>
                <a:spcPts val="0"/>
              </a:spcBef>
              <a:buNone/>
            </a:pPr>
            <a:r>
              <a:rPr lang="en-GB"/>
              <a:t> </a:t>
            </a:r>
          </a:p>
        </p:txBody>
      </p:sp>
      <p:pic>
        <p:nvPicPr>
          <p:cNvPr id="91" name="Shape 91" descr="Screen Shot 2016-04-11 at 10.09.44 PM.png"/>
          <p:cNvPicPr preferRelativeResize="0"/>
          <p:nvPr/>
        </p:nvPicPr>
        <p:blipFill>
          <a:blip r:embed="rId3">
            <a:alphaModFix/>
          </a:blip>
          <a:stretch>
            <a:fillRect/>
          </a:stretch>
        </p:blipFill>
        <p:spPr>
          <a:xfrm>
            <a:off x="6546781" y="3001525"/>
            <a:ext cx="1970468" cy="1934399"/>
          </a:xfrm>
          <a:prstGeom prst="rect">
            <a:avLst/>
          </a:prstGeom>
          <a:noFill/>
          <a:ln>
            <a:noFill/>
          </a:ln>
        </p:spPr>
      </p:pic>
      <p:pic>
        <p:nvPicPr>
          <p:cNvPr id="92" name="Shape 92" descr="Screen Shot 2016-07-10 at 9.22.14 AM.png"/>
          <p:cNvPicPr preferRelativeResize="0"/>
          <p:nvPr/>
        </p:nvPicPr>
        <p:blipFill>
          <a:blip r:embed="rId4">
            <a:alphaModFix/>
          </a:blip>
          <a:stretch>
            <a:fillRect/>
          </a:stretch>
        </p:blipFill>
        <p:spPr>
          <a:xfrm>
            <a:off x="4189044" y="3001524"/>
            <a:ext cx="2357731" cy="1934400"/>
          </a:xfrm>
          <a:prstGeom prst="rect">
            <a:avLst/>
          </a:prstGeom>
          <a:noFill/>
          <a:ln>
            <a:noFill/>
          </a:ln>
        </p:spPr>
      </p:pic>
      <p:pic>
        <p:nvPicPr>
          <p:cNvPr id="93" name="Shape 93" descr="Screen Shot 2016-07-10 at 9.20.50 AM.png"/>
          <p:cNvPicPr preferRelativeResize="0"/>
          <p:nvPr/>
        </p:nvPicPr>
        <p:blipFill>
          <a:blip r:embed="rId5">
            <a:alphaModFix/>
          </a:blip>
          <a:stretch>
            <a:fillRect/>
          </a:stretch>
        </p:blipFill>
        <p:spPr>
          <a:xfrm>
            <a:off x="2041375" y="3001524"/>
            <a:ext cx="2147670" cy="1934399"/>
          </a:xfrm>
          <a:prstGeom prst="rect">
            <a:avLst/>
          </a:prstGeom>
          <a:noFill/>
          <a:ln>
            <a:noFill/>
          </a:ln>
        </p:spPr>
      </p:pic>
      <p:pic>
        <p:nvPicPr>
          <p:cNvPr id="94" name="Shape 94" descr="Screen Shot 2016-07-13 at 11.42.21 AM.png"/>
          <p:cNvPicPr preferRelativeResize="0"/>
          <p:nvPr/>
        </p:nvPicPr>
        <p:blipFill>
          <a:blip r:embed="rId6">
            <a:alphaModFix/>
          </a:blip>
          <a:stretch>
            <a:fillRect/>
          </a:stretch>
        </p:blipFill>
        <p:spPr>
          <a:xfrm>
            <a:off x="559750" y="3001525"/>
            <a:ext cx="1481619" cy="1934400"/>
          </a:xfrm>
          <a:prstGeom prst="rect">
            <a:avLst/>
          </a:prstGeom>
          <a:noFill/>
          <a:ln>
            <a:noFill/>
          </a:ln>
        </p:spPr>
      </p:pic>
      <p:sp>
        <p:nvSpPr>
          <p:cNvPr id="95" name="Shape 95"/>
          <p:cNvSpPr txBox="1"/>
          <p:nvPr/>
        </p:nvSpPr>
        <p:spPr>
          <a:xfrm>
            <a:off x="253150" y="913375"/>
            <a:ext cx="8393400" cy="1596300"/>
          </a:xfrm>
          <a:prstGeom prst="rect">
            <a:avLst/>
          </a:prstGeom>
          <a:noFill/>
          <a:ln>
            <a:noFill/>
          </a:ln>
        </p:spPr>
        <p:txBody>
          <a:bodyPr lIns="91425" tIns="91425" rIns="91425" bIns="91425" anchor="t" anchorCtr="0">
            <a:noAutofit/>
          </a:bodyPr>
          <a:lstStyle/>
          <a:p>
            <a:pPr marL="457200" lvl="0" indent="-342900" rtl="0">
              <a:lnSpc>
                <a:spcPct val="115000"/>
              </a:lnSpc>
              <a:spcBef>
                <a:spcPts val="0"/>
              </a:spcBef>
              <a:spcAft>
                <a:spcPts val="1600"/>
              </a:spcAft>
              <a:buClr>
                <a:schemeClr val="dk1"/>
              </a:buClr>
              <a:buSzPct val="100000"/>
              <a:buFont typeface="Lato"/>
              <a:buChar char="●"/>
            </a:pPr>
            <a:r>
              <a:rPr lang="en-GB" sz="1800">
                <a:solidFill>
                  <a:schemeClr val="dk1"/>
                </a:solidFill>
                <a:latin typeface="Lato"/>
                <a:ea typeface="Lato"/>
                <a:cs typeface="Lato"/>
                <a:sym typeface="Lato"/>
              </a:rPr>
              <a:t>Deputy Principal  </a:t>
            </a:r>
          </a:p>
          <a:p>
            <a:pPr marL="457200" lvl="0" indent="-342900" rtl="0">
              <a:lnSpc>
                <a:spcPct val="115000"/>
              </a:lnSpc>
              <a:spcBef>
                <a:spcPts val="0"/>
              </a:spcBef>
              <a:spcAft>
                <a:spcPts val="1600"/>
              </a:spcAft>
              <a:buClr>
                <a:schemeClr val="dk1"/>
              </a:buClr>
              <a:buSzPct val="100000"/>
              <a:buFont typeface="Lato"/>
              <a:buChar char="●"/>
            </a:pPr>
            <a:r>
              <a:rPr lang="en-GB" sz="1800">
                <a:solidFill>
                  <a:schemeClr val="dk1"/>
                </a:solidFill>
                <a:latin typeface="Lato"/>
                <a:ea typeface="Lato"/>
                <a:cs typeface="Lato"/>
                <a:sym typeface="Lato"/>
              </a:rPr>
              <a:t>Former PE advisor across Canterbury</a:t>
            </a:r>
          </a:p>
          <a:p>
            <a:pPr marL="457200" lvl="0" indent="-342900" rtl="0">
              <a:lnSpc>
                <a:spcPct val="115000"/>
              </a:lnSpc>
              <a:spcBef>
                <a:spcPts val="0"/>
              </a:spcBef>
              <a:spcAft>
                <a:spcPts val="1600"/>
              </a:spcAft>
              <a:buClr>
                <a:schemeClr val="dk1"/>
              </a:buClr>
              <a:buSzPct val="100000"/>
              <a:buFont typeface="Lato"/>
              <a:buChar char="●"/>
            </a:pPr>
            <a:r>
              <a:rPr lang="en-GB" sz="1800">
                <a:solidFill>
                  <a:schemeClr val="dk1"/>
                </a:solidFill>
                <a:latin typeface="Lato"/>
                <a:ea typeface="Lato"/>
                <a:cs typeface="Lato"/>
                <a:sym typeface="Lato"/>
              </a:rPr>
              <a:t>Former lecturer in PE  using distance learning</a:t>
            </a:r>
          </a:p>
          <a:p>
            <a:pPr marL="457200" lvl="0" indent="-342900" rtl="0">
              <a:lnSpc>
                <a:spcPct val="115000"/>
              </a:lnSpc>
              <a:spcBef>
                <a:spcPts val="0"/>
              </a:spcBef>
              <a:spcAft>
                <a:spcPts val="1600"/>
              </a:spcAft>
              <a:buClr>
                <a:schemeClr val="dk1"/>
              </a:buClr>
              <a:buSzPct val="100000"/>
              <a:buFont typeface="Lato"/>
              <a:buChar char="●"/>
            </a:pPr>
            <a:r>
              <a:rPr lang="en-GB" sz="1800">
                <a:solidFill>
                  <a:schemeClr val="dk1"/>
                </a:solidFill>
                <a:latin typeface="Lato"/>
                <a:ea typeface="Lato"/>
                <a:cs typeface="Lato"/>
                <a:sym typeface="Lato"/>
              </a:rPr>
              <a:t>Freelance PLD facilitator</a:t>
            </a:r>
          </a:p>
          <a:p>
            <a:pPr marL="457200" lvl="0" indent="-342900" rtl="0">
              <a:lnSpc>
                <a:spcPct val="115000"/>
              </a:lnSpc>
              <a:spcBef>
                <a:spcPts val="0"/>
              </a:spcBef>
              <a:spcAft>
                <a:spcPts val="1600"/>
              </a:spcAft>
              <a:buClr>
                <a:schemeClr val="dk1"/>
              </a:buClr>
              <a:buSzPct val="100000"/>
              <a:buFont typeface="Lato"/>
              <a:buChar char="●"/>
            </a:pPr>
            <a:r>
              <a:rPr lang="en-GB" sz="1800">
                <a:solidFill>
                  <a:schemeClr val="dk1"/>
                </a:solidFill>
                <a:latin typeface="Lato"/>
                <a:ea typeface="Lato"/>
                <a:cs typeface="Lato"/>
                <a:sym typeface="Lato"/>
              </a:rPr>
              <a:t>Admin to Active Enterprise facebook community of nearly 600 NZ teachers</a:t>
            </a:r>
          </a:p>
          <a:p>
            <a:pPr lvl="0">
              <a:spcBef>
                <a:spcPts val="0"/>
              </a:spcBef>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Shape 100"/>
          <p:cNvSpPr txBox="1">
            <a:spLocks noGrp="1"/>
          </p:cNvSpPr>
          <p:nvPr>
            <p:ph type="title" idx="4294967295"/>
          </p:nvPr>
        </p:nvSpPr>
        <p:spPr>
          <a:xfrm>
            <a:off x="311700" y="265900"/>
            <a:ext cx="8520600" cy="954000"/>
          </a:xfrm>
          <a:prstGeom prst="rect">
            <a:avLst/>
          </a:prstGeom>
        </p:spPr>
        <p:txBody>
          <a:bodyPr lIns="91425" tIns="91425" rIns="91425" bIns="91425" anchor="t" anchorCtr="0">
            <a:noAutofit/>
          </a:bodyPr>
          <a:lstStyle/>
          <a:p>
            <a:pPr lvl="0" algn="ctr">
              <a:spcBef>
                <a:spcPts val="0"/>
              </a:spcBef>
              <a:buNone/>
            </a:pPr>
            <a:r>
              <a:rPr lang="en-GB" sz="2400"/>
              <a:t>Can we wrap real world meaning around a game centred approach?</a:t>
            </a:r>
          </a:p>
        </p:txBody>
      </p:sp>
      <p:sp>
        <p:nvSpPr>
          <p:cNvPr id="101" name="Shape 101"/>
          <p:cNvSpPr txBox="1">
            <a:spLocks noGrp="1"/>
          </p:cNvSpPr>
          <p:nvPr>
            <p:ph type="body" idx="4294967295"/>
          </p:nvPr>
        </p:nvSpPr>
        <p:spPr>
          <a:xfrm>
            <a:off x="311700" y="1417950"/>
            <a:ext cx="1936500" cy="2731800"/>
          </a:xfrm>
          <a:prstGeom prst="rect">
            <a:avLst/>
          </a:prstGeom>
        </p:spPr>
        <p:txBody>
          <a:bodyPr lIns="91425" tIns="91425" rIns="91425" bIns="91425" anchor="t" anchorCtr="0">
            <a:noAutofit/>
          </a:bodyPr>
          <a:lstStyle/>
          <a:p>
            <a:pPr lvl="0">
              <a:spcBef>
                <a:spcPts val="0"/>
              </a:spcBef>
              <a:buNone/>
            </a:pPr>
            <a:r>
              <a:rPr lang="en-GB" sz="2400" b="1">
                <a:solidFill>
                  <a:srgbClr val="980000"/>
                </a:solidFill>
              </a:rPr>
              <a:t>Why?</a:t>
            </a:r>
          </a:p>
          <a:p>
            <a:pPr lvl="0">
              <a:spcBef>
                <a:spcPts val="0"/>
              </a:spcBef>
              <a:buNone/>
            </a:pPr>
            <a:r>
              <a:rPr lang="en-GB"/>
              <a:t>Relevance </a:t>
            </a:r>
          </a:p>
          <a:p>
            <a:pPr lvl="0">
              <a:spcBef>
                <a:spcPts val="0"/>
              </a:spcBef>
              <a:buNone/>
            </a:pPr>
            <a:r>
              <a:rPr lang="en-GB"/>
              <a:t>Engaging</a:t>
            </a:r>
          </a:p>
          <a:p>
            <a:pPr lvl="0">
              <a:spcBef>
                <a:spcPts val="0"/>
              </a:spcBef>
              <a:buNone/>
            </a:pPr>
            <a:r>
              <a:rPr lang="en-GB"/>
              <a:t>Meaningful</a:t>
            </a:r>
          </a:p>
          <a:p>
            <a:pPr lvl="0">
              <a:spcBef>
                <a:spcPts val="0"/>
              </a:spcBef>
              <a:buNone/>
            </a:pPr>
            <a:r>
              <a:rPr lang="en-GB"/>
              <a:t>Transferable</a:t>
            </a:r>
          </a:p>
          <a:p>
            <a:pPr lvl="0">
              <a:spcBef>
                <a:spcPts val="0"/>
              </a:spcBef>
              <a:buNone/>
            </a:pPr>
            <a:r>
              <a:rPr lang="en-GB"/>
              <a:t>Future focussed</a:t>
            </a:r>
          </a:p>
        </p:txBody>
      </p:sp>
      <p:sp>
        <p:nvSpPr>
          <p:cNvPr id="102" name="Shape 102"/>
          <p:cNvSpPr txBox="1">
            <a:spLocks noGrp="1"/>
          </p:cNvSpPr>
          <p:nvPr>
            <p:ph type="body" idx="4294967295"/>
          </p:nvPr>
        </p:nvSpPr>
        <p:spPr>
          <a:xfrm>
            <a:off x="5418425" y="1417950"/>
            <a:ext cx="3414000" cy="3150900"/>
          </a:xfrm>
          <a:prstGeom prst="rect">
            <a:avLst/>
          </a:prstGeom>
        </p:spPr>
        <p:txBody>
          <a:bodyPr lIns="91425" tIns="91425" rIns="91425" bIns="91425" anchor="t" anchorCtr="0">
            <a:noAutofit/>
          </a:bodyPr>
          <a:lstStyle/>
          <a:p>
            <a:pPr lvl="0">
              <a:spcBef>
                <a:spcPts val="0"/>
              </a:spcBef>
              <a:buNone/>
            </a:pPr>
            <a:r>
              <a:rPr lang="en-GB" sz="2400">
                <a:solidFill>
                  <a:srgbClr val="980000"/>
                </a:solidFill>
              </a:rPr>
              <a:t>What’s powerful to learn?</a:t>
            </a:r>
          </a:p>
          <a:p>
            <a:pPr lvl="0">
              <a:spcBef>
                <a:spcPts val="0"/>
              </a:spcBef>
              <a:buNone/>
            </a:pPr>
            <a:r>
              <a:rPr lang="en-GB"/>
              <a:t>Hauora</a:t>
            </a:r>
          </a:p>
          <a:p>
            <a:pPr lvl="0">
              <a:spcBef>
                <a:spcPts val="0"/>
              </a:spcBef>
              <a:buNone/>
            </a:pPr>
            <a:r>
              <a:rPr lang="en-GB"/>
              <a:t>Attitudes and values</a:t>
            </a:r>
          </a:p>
          <a:p>
            <a:pPr lvl="0">
              <a:spcBef>
                <a:spcPts val="0"/>
              </a:spcBef>
              <a:buNone/>
            </a:pPr>
            <a:r>
              <a:rPr lang="en-GB"/>
              <a:t>Health promotion</a:t>
            </a:r>
          </a:p>
          <a:p>
            <a:pPr lvl="0">
              <a:spcBef>
                <a:spcPts val="0"/>
              </a:spcBef>
              <a:buNone/>
            </a:pPr>
            <a:r>
              <a:rPr lang="en-GB"/>
              <a:t>An understanding of the interdependence between community and individuality</a:t>
            </a:r>
          </a:p>
          <a:p>
            <a:pPr lvl="0">
              <a:spcBef>
                <a:spcPts val="0"/>
              </a:spcBef>
              <a:buNone/>
            </a:pPr>
            <a:endParaRPr/>
          </a:p>
          <a:p>
            <a:pPr lvl="0">
              <a:spcBef>
                <a:spcPts val="0"/>
              </a:spcBef>
              <a:buNone/>
            </a:pPr>
            <a:endParaRPr/>
          </a:p>
        </p:txBody>
      </p:sp>
      <p:pic>
        <p:nvPicPr>
          <p:cNvPr id="103" name="Shape 103" descr="... for Children and Adults."/>
          <p:cNvPicPr preferRelativeResize="0"/>
          <p:nvPr/>
        </p:nvPicPr>
        <p:blipFill>
          <a:blip r:embed="rId3">
            <a:alphaModFix/>
          </a:blip>
          <a:stretch>
            <a:fillRect/>
          </a:stretch>
        </p:blipFill>
        <p:spPr>
          <a:xfrm>
            <a:off x="2384800" y="1294375"/>
            <a:ext cx="3033626" cy="1705574"/>
          </a:xfrm>
          <a:prstGeom prst="rect">
            <a:avLst/>
          </a:prstGeom>
          <a:noFill/>
          <a:ln>
            <a:noFill/>
          </a:ln>
        </p:spPr>
      </p:pic>
      <p:pic>
        <p:nvPicPr>
          <p:cNvPr id="104" name="Shape 104" descr="... Three high school girls, ..."/>
          <p:cNvPicPr preferRelativeResize="0"/>
          <p:nvPr/>
        </p:nvPicPr>
        <p:blipFill>
          <a:blip r:embed="rId4">
            <a:alphaModFix/>
          </a:blip>
          <a:stretch>
            <a:fillRect/>
          </a:stretch>
        </p:blipFill>
        <p:spPr>
          <a:xfrm>
            <a:off x="2384799" y="2999950"/>
            <a:ext cx="3033625" cy="20234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Shape 109"/>
          <p:cNvSpPr txBox="1">
            <a:spLocks noGrp="1"/>
          </p:cNvSpPr>
          <p:nvPr>
            <p:ph type="title" idx="4294967295"/>
          </p:nvPr>
        </p:nvSpPr>
        <p:spPr>
          <a:xfrm>
            <a:off x="311700" y="372725"/>
            <a:ext cx="8520600" cy="645000"/>
          </a:xfrm>
          <a:prstGeom prst="rect">
            <a:avLst/>
          </a:prstGeom>
        </p:spPr>
        <p:txBody>
          <a:bodyPr lIns="91425" tIns="91425" rIns="91425" bIns="91425" anchor="t" anchorCtr="0">
            <a:noAutofit/>
          </a:bodyPr>
          <a:lstStyle/>
          <a:p>
            <a:pPr lvl="0">
              <a:spcBef>
                <a:spcPts val="0"/>
              </a:spcBef>
              <a:buNone/>
            </a:pPr>
            <a:r>
              <a:rPr lang="en-GB"/>
              <a:t>Hauora - Active Participate</a:t>
            </a:r>
          </a:p>
        </p:txBody>
      </p:sp>
      <p:sp>
        <p:nvSpPr>
          <p:cNvPr id="110" name="Shape 110"/>
          <p:cNvSpPr txBox="1">
            <a:spLocks noGrp="1"/>
          </p:cNvSpPr>
          <p:nvPr>
            <p:ph type="body" idx="4294967295"/>
          </p:nvPr>
        </p:nvSpPr>
        <p:spPr>
          <a:xfrm>
            <a:off x="311700" y="1417800"/>
            <a:ext cx="8520600" cy="3150900"/>
          </a:xfrm>
          <a:prstGeom prst="rect">
            <a:avLst/>
          </a:prstGeom>
        </p:spPr>
        <p:txBody>
          <a:bodyPr lIns="91425" tIns="91425" rIns="91425" bIns="91425" anchor="t" anchorCtr="0">
            <a:noAutofit/>
          </a:bodyPr>
          <a:lstStyle/>
          <a:p>
            <a:pPr lvl="0">
              <a:spcBef>
                <a:spcPts val="0"/>
              </a:spcBef>
              <a:buNone/>
            </a:pPr>
            <a:r>
              <a:rPr lang="en-GB" sz="1050">
                <a:solidFill>
                  <a:srgbClr val="404040"/>
                </a:solidFill>
              </a:rPr>
              <a:t>What influences our willingness to participate and to keep participating?</a:t>
            </a:r>
          </a:p>
          <a:p>
            <a:pPr lvl="0">
              <a:spcBef>
                <a:spcPts val="0"/>
              </a:spcBef>
              <a:buNone/>
            </a:pPr>
            <a:r>
              <a:rPr lang="en-GB" sz="1050">
                <a:solidFill>
                  <a:srgbClr val="404040"/>
                </a:solidFill>
              </a:rPr>
              <a:t>Can we change the environment,the rules and the groupings that play a part in our willingness to play and to keep playing?</a:t>
            </a:r>
          </a:p>
          <a:p>
            <a:pPr lvl="0">
              <a:spcBef>
                <a:spcPts val="0"/>
              </a:spcBef>
              <a:buNone/>
            </a:pPr>
            <a:r>
              <a:rPr lang="en-GB" sz="1050">
                <a:solidFill>
                  <a:srgbClr val="404040"/>
                </a:solidFill>
              </a:rPr>
              <a:t>Stage 1. Noticing</a:t>
            </a:r>
          </a:p>
          <a:p>
            <a:pPr lvl="0">
              <a:spcBef>
                <a:spcPts val="0"/>
              </a:spcBef>
              <a:buNone/>
            </a:pPr>
            <a:r>
              <a:rPr lang="en-GB" sz="1050">
                <a:solidFill>
                  <a:srgbClr val="404040"/>
                </a:solidFill>
              </a:rPr>
              <a:t>Stage 2. What matters</a:t>
            </a:r>
          </a:p>
          <a:p>
            <a:pPr lvl="0">
              <a:spcBef>
                <a:spcPts val="0"/>
              </a:spcBef>
              <a:buNone/>
            </a:pPr>
            <a:r>
              <a:rPr lang="en-GB" sz="1050">
                <a:solidFill>
                  <a:srgbClr val="404040"/>
                </a:solidFill>
              </a:rPr>
              <a:t>Stage 3. Systems for Inclusion</a:t>
            </a:r>
          </a:p>
          <a:p>
            <a:pPr lvl="0">
              <a:spcBef>
                <a:spcPts val="0"/>
              </a:spcBef>
              <a:buNone/>
            </a:pPr>
            <a:r>
              <a:rPr lang="en-GB" sz="1050">
                <a:solidFill>
                  <a:srgbClr val="404040"/>
                </a:solidFill>
              </a:rPr>
              <a:t>Stage 4 (if you have time). Try participating as an official, coach, spectator</a:t>
            </a:r>
          </a:p>
          <a:p>
            <a:pPr lvl="0">
              <a:spcBef>
                <a:spcPts val="0"/>
              </a:spcBef>
              <a:buNone/>
            </a:pPr>
            <a:r>
              <a:rPr lang="en-GB" sz="1050" b="1">
                <a:solidFill>
                  <a:srgbClr val="404040"/>
                </a:solidFill>
              </a:rPr>
              <a:t>Key reflection tools</a:t>
            </a:r>
            <a:r>
              <a:rPr lang="en-GB" sz="1050">
                <a:solidFill>
                  <a:srgbClr val="404040"/>
                </a:solidFill>
              </a:rPr>
              <a:t> - hauora spider web </a:t>
            </a:r>
          </a:p>
          <a:p>
            <a:pPr lvl="0">
              <a:spcBef>
                <a:spcPts val="0"/>
              </a:spcBef>
              <a:buNone/>
            </a:pPr>
            <a:r>
              <a:rPr lang="en-GB" sz="1050" b="1">
                <a:solidFill>
                  <a:srgbClr val="404040"/>
                </a:solidFill>
              </a:rPr>
              <a:t>Teaching Model</a:t>
            </a:r>
            <a:r>
              <a:rPr lang="en-GB" sz="1050">
                <a:solidFill>
                  <a:srgbClr val="404040"/>
                </a:solidFill>
              </a:rPr>
              <a:t> - conflict resolution and game centred</a:t>
            </a:r>
            <a:r>
              <a:rPr lang="en-GB" sz="1050">
                <a:solidFill>
                  <a:srgbClr val="404040"/>
                </a:solidFill>
                <a:highlight>
                  <a:srgbClr val="FFFFFF"/>
                </a:highlight>
              </a:rPr>
              <a:t> </a:t>
            </a:r>
          </a:p>
        </p:txBody>
      </p:sp>
      <p:pic>
        <p:nvPicPr>
          <p:cNvPr id="111" name="Shape 111" descr="Screen Shot 2016-07-10 at 9.20.50 AM.png"/>
          <p:cNvPicPr preferRelativeResize="0"/>
          <p:nvPr/>
        </p:nvPicPr>
        <p:blipFill>
          <a:blip r:embed="rId3">
            <a:alphaModFix/>
          </a:blip>
          <a:stretch>
            <a:fillRect/>
          </a:stretch>
        </p:blipFill>
        <p:spPr>
          <a:xfrm>
            <a:off x="5143550" y="2084650"/>
            <a:ext cx="2553849" cy="2215074"/>
          </a:xfrm>
          <a:prstGeom prst="rect">
            <a:avLst/>
          </a:prstGeom>
          <a:noFill/>
          <a:ln>
            <a:noFill/>
          </a:ln>
        </p:spPr>
      </p:pic>
      <p:sp>
        <p:nvSpPr>
          <p:cNvPr id="112" name="Shape 112"/>
          <p:cNvSpPr txBox="1"/>
          <p:nvPr/>
        </p:nvSpPr>
        <p:spPr>
          <a:xfrm>
            <a:off x="4471975" y="4478050"/>
            <a:ext cx="3897000" cy="474300"/>
          </a:xfrm>
          <a:prstGeom prst="rect">
            <a:avLst/>
          </a:prstGeom>
          <a:noFill/>
          <a:ln>
            <a:noFill/>
          </a:ln>
        </p:spPr>
        <p:txBody>
          <a:bodyPr lIns="91425" tIns="91425" rIns="91425" bIns="91425" anchor="t" anchorCtr="0">
            <a:noAutofit/>
          </a:bodyPr>
          <a:lstStyle/>
          <a:p>
            <a:pPr lvl="0">
              <a:spcBef>
                <a:spcPts val="0"/>
              </a:spcBef>
              <a:buNone/>
            </a:pPr>
            <a:r>
              <a:rPr lang="en-GB" u="sng">
                <a:solidFill>
                  <a:schemeClr val="hlink"/>
                </a:solidFill>
                <a:hlinkClick r:id="rId4"/>
              </a:rPr>
              <a:t>http://morgantim111.wix.com/activeparticipate</a:t>
            </a:r>
          </a:p>
          <a:p>
            <a:pPr lvl="0">
              <a:spcBef>
                <a:spcPts val="0"/>
              </a:spcBef>
              <a:buNone/>
            </a:pPr>
            <a:r>
              <a:rPr lang="en-GB"/>
              <a:t>Password - activehauora</a:t>
            </a:r>
          </a:p>
          <a:p>
            <a:pPr lvl="0">
              <a:spcBef>
                <a:spcPts val="0"/>
              </a:spcBef>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Shape 117"/>
          <p:cNvSpPr txBox="1"/>
          <p:nvPr/>
        </p:nvSpPr>
        <p:spPr>
          <a:xfrm>
            <a:off x="516325" y="216825"/>
            <a:ext cx="2956500" cy="516300"/>
          </a:xfrm>
          <a:prstGeom prst="rect">
            <a:avLst/>
          </a:prstGeom>
          <a:noFill/>
          <a:ln>
            <a:noFill/>
          </a:ln>
        </p:spPr>
        <p:txBody>
          <a:bodyPr lIns="91425" tIns="91425" rIns="91425" bIns="91425" anchor="t" anchorCtr="0">
            <a:noAutofit/>
          </a:bodyPr>
          <a:lstStyle/>
          <a:p>
            <a:pPr lvl="0">
              <a:spcBef>
                <a:spcPts val="0"/>
              </a:spcBef>
              <a:buNone/>
            </a:pPr>
            <a:r>
              <a:rPr lang="en-GB" sz="2400"/>
              <a:t>Noticing</a:t>
            </a:r>
          </a:p>
        </p:txBody>
      </p:sp>
      <p:sp>
        <p:nvSpPr>
          <p:cNvPr id="118" name="Shape 118" title="Sitting on the grass">
            <a:hlinkClick r:id="rId3"/>
          </p:cNvPr>
          <p:cNvSpPr/>
          <p:nvPr/>
        </p:nvSpPr>
        <p:spPr>
          <a:xfrm>
            <a:off x="1957475" y="667350"/>
            <a:ext cx="5448150" cy="4086125"/>
          </a:xfrm>
          <a:prstGeom prst="rect">
            <a:avLst/>
          </a:prstGeom>
          <a:blipFill>
            <a:blip r:embed="rId4">
              <a:alphaModFix/>
            </a:blip>
            <a:stretch>
              <a:fillRect/>
            </a:stretch>
          </a:blipFill>
          <a:ln>
            <a:noFill/>
          </a:ln>
        </p:spPr>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pic>
        <p:nvPicPr>
          <p:cNvPr id="123" name="Shape 123" descr="Screen Shot 2016-07-13 at 12.43.16 PM.png"/>
          <p:cNvPicPr preferRelativeResize="0"/>
          <p:nvPr/>
        </p:nvPicPr>
        <p:blipFill>
          <a:blip r:embed="rId3">
            <a:alphaModFix/>
          </a:blip>
          <a:stretch>
            <a:fillRect/>
          </a:stretch>
        </p:blipFill>
        <p:spPr>
          <a:xfrm>
            <a:off x="3805699" y="288049"/>
            <a:ext cx="4854075" cy="4680949"/>
          </a:xfrm>
          <a:prstGeom prst="rect">
            <a:avLst/>
          </a:prstGeom>
          <a:noFill/>
          <a:ln>
            <a:noFill/>
          </a:ln>
        </p:spPr>
      </p:pic>
      <p:sp>
        <p:nvSpPr>
          <p:cNvPr id="124" name="Shape 124"/>
          <p:cNvSpPr txBox="1"/>
          <p:nvPr/>
        </p:nvSpPr>
        <p:spPr>
          <a:xfrm>
            <a:off x="199425" y="304825"/>
            <a:ext cx="3498300" cy="2537100"/>
          </a:xfrm>
          <a:prstGeom prst="rect">
            <a:avLst/>
          </a:prstGeom>
          <a:noFill/>
          <a:ln>
            <a:noFill/>
          </a:ln>
        </p:spPr>
        <p:txBody>
          <a:bodyPr lIns="91425" tIns="91425" rIns="91425" bIns="91425" anchor="t" anchorCtr="0">
            <a:noAutofit/>
          </a:bodyPr>
          <a:lstStyle/>
          <a:p>
            <a:pPr lvl="0">
              <a:spcBef>
                <a:spcPts val="0"/>
              </a:spcBef>
              <a:buNone/>
            </a:pPr>
            <a:r>
              <a:rPr lang="en-GB"/>
              <a:t>Use the chart to reflect on a game.</a:t>
            </a:r>
          </a:p>
          <a:p>
            <a:pPr lvl="0">
              <a:spcBef>
                <a:spcPts val="0"/>
              </a:spcBef>
              <a:buNone/>
            </a:pPr>
            <a:endParaRPr/>
          </a:p>
          <a:p>
            <a:pPr lvl="0">
              <a:spcBef>
                <a:spcPts val="0"/>
              </a:spcBef>
              <a:buNone/>
            </a:pPr>
            <a:r>
              <a:rPr lang="en-GB"/>
              <a:t>The inner circle is a low score while the third circle is a high score.</a:t>
            </a:r>
          </a:p>
          <a:p>
            <a:pPr lvl="0">
              <a:spcBef>
                <a:spcPts val="0"/>
              </a:spcBef>
              <a:buNone/>
            </a:pPr>
            <a:endParaRPr/>
          </a:p>
          <a:p>
            <a:pPr lvl="0">
              <a:spcBef>
                <a:spcPts val="0"/>
              </a:spcBef>
              <a:buNone/>
            </a:pPr>
            <a:r>
              <a:rPr lang="en-GB"/>
              <a:t>The resulting shape may be a diamond or an irregular quadrilateral of some kind.</a:t>
            </a:r>
          </a:p>
          <a:p>
            <a:pPr lvl="0">
              <a:spcBef>
                <a:spcPts val="0"/>
              </a:spcBef>
              <a:buNone/>
            </a:pPr>
            <a:endParaRPr/>
          </a:p>
          <a:p>
            <a:pPr lvl="0">
              <a:spcBef>
                <a:spcPts val="0"/>
              </a:spcBef>
              <a:buNone/>
            </a:pPr>
            <a:r>
              <a:rPr lang="en-GB"/>
              <a:t>The challenge for students is to then address the areas which scored lower by changing rules, court size, systems etc.</a:t>
            </a:r>
          </a:p>
        </p:txBody>
      </p:sp>
      <p:pic>
        <p:nvPicPr>
          <p:cNvPr id="125" name="Shape 125" descr="IMG_0873 (1).JPG"/>
          <p:cNvPicPr preferRelativeResize="0"/>
          <p:nvPr/>
        </p:nvPicPr>
        <p:blipFill>
          <a:blip r:embed="rId4">
            <a:alphaModFix/>
          </a:blip>
          <a:stretch>
            <a:fillRect/>
          </a:stretch>
        </p:blipFill>
        <p:spPr>
          <a:xfrm rot="5400000">
            <a:off x="830691" y="2469295"/>
            <a:ext cx="2235774" cy="29810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pic>
        <p:nvPicPr>
          <p:cNvPr id="130" name="Shape 130" descr="Screen Shot 2016-08-20 at 6.58.09 AM.png"/>
          <p:cNvPicPr preferRelativeResize="0"/>
          <p:nvPr/>
        </p:nvPicPr>
        <p:blipFill>
          <a:blip r:embed="rId3">
            <a:alphaModFix/>
          </a:blip>
          <a:stretch>
            <a:fillRect/>
          </a:stretch>
        </p:blipFill>
        <p:spPr>
          <a:xfrm>
            <a:off x="2160495" y="0"/>
            <a:ext cx="4823008" cy="5143500"/>
          </a:xfrm>
          <a:prstGeom prst="rect">
            <a:avLst/>
          </a:prstGeom>
          <a:noFill/>
          <a:ln>
            <a:noFill/>
          </a:ln>
        </p:spPr>
      </p:pic>
      <p:sp>
        <p:nvSpPr>
          <p:cNvPr id="131" name="Shape 131"/>
          <p:cNvSpPr txBox="1"/>
          <p:nvPr/>
        </p:nvSpPr>
        <p:spPr>
          <a:xfrm>
            <a:off x="244150" y="254375"/>
            <a:ext cx="1821000" cy="431700"/>
          </a:xfrm>
          <a:prstGeom prst="rect">
            <a:avLst/>
          </a:prstGeom>
          <a:noFill/>
          <a:ln>
            <a:noFill/>
          </a:ln>
        </p:spPr>
        <p:txBody>
          <a:bodyPr lIns="91425" tIns="91425" rIns="91425" bIns="91425" anchor="t" anchorCtr="0">
            <a:noAutofit/>
          </a:bodyPr>
          <a:lstStyle/>
          <a:p>
            <a:pPr lvl="0">
              <a:spcBef>
                <a:spcPts val="0"/>
              </a:spcBef>
              <a:buNone/>
            </a:pPr>
            <a:r>
              <a:rPr lang="en-GB"/>
              <a:t>Batdown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pic>
        <p:nvPicPr>
          <p:cNvPr id="136" name="Shape 136" descr="Screen Shot 2016-08-20 at 7.02.17 AM.png"/>
          <p:cNvPicPr preferRelativeResize="0"/>
          <p:nvPr/>
        </p:nvPicPr>
        <p:blipFill>
          <a:blip r:embed="rId3">
            <a:alphaModFix/>
          </a:blip>
          <a:stretch>
            <a:fillRect/>
          </a:stretch>
        </p:blipFill>
        <p:spPr>
          <a:xfrm>
            <a:off x="2096642" y="0"/>
            <a:ext cx="4950715" cy="5143500"/>
          </a:xfrm>
          <a:prstGeom prst="rect">
            <a:avLst/>
          </a:prstGeom>
          <a:noFill/>
          <a:ln>
            <a:noFill/>
          </a:ln>
        </p:spPr>
      </p:pic>
      <p:sp>
        <p:nvSpPr>
          <p:cNvPr id="137" name="Shape 137"/>
          <p:cNvSpPr txBox="1"/>
          <p:nvPr/>
        </p:nvSpPr>
        <p:spPr>
          <a:xfrm>
            <a:off x="215975" y="216825"/>
            <a:ext cx="1773900" cy="901200"/>
          </a:xfrm>
          <a:prstGeom prst="rect">
            <a:avLst/>
          </a:prstGeom>
          <a:noFill/>
          <a:ln>
            <a:noFill/>
          </a:ln>
        </p:spPr>
        <p:txBody>
          <a:bodyPr lIns="91425" tIns="91425" rIns="91425" bIns="91425" anchor="t" anchorCtr="0">
            <a:noAutofit/>
          </a:bodyPr>
          <a:lstStyle/>
          <a:p>
            <a:pPr lvl="0">
              <a:spcBef>
                <a:spcPts val="0"/>
              </a:spcBef>
              <a:buNone/>
            </a:pPr>
            <a:r>
              <a:rPr lang="en-GB"/>
              <a:t>Change up </a:t>
            </a:r>
          </a:p>
        </p:txBody>
      </p:sp>
    </p:spTree>
  </p:cSld>
  <p:clrMapOvr>
    <a:masterClrMapping/>
  </p:clrMapOvr>
</p:sld>
</file>

<file path=ppt/theme/theme1.xml><?xml version="1.0" encoding="utf-8"?>
<a:theme xmlns:a="http://schemas.openxmlformats.org/drawingml/2006/main" name="blue-gold">
  <a:themeElements>
    <a:clrScheme name="Blue &amp; Gold">
      <a:dk1>
        <a:srgbClr val="FFFFFF"/>
      </a:dk1>
      <a:lt1>
        <a:srgbClr val="01AFD1"/>
      </a:lt1>
      <a:dk2>
        <a:srgbClr val="1E2D31"/>
      </a:dk2>
      <a:lt2>
        <a:srgbClr val="BFC7CA"/>
      </a:lt2>
      <a:accent1>
        <a:srgbClr val="006F85"/>
      </a:accent1>
      <a:accent2>
        <a:srgbClr val="AF4345"/>
      </a:accent2>
      <a:accent3>
        <a:srgbClr val="47D06A"/>
      </a:accent3>
      <a:accent4>
        <a:srgbClr val="F58F8F"/>
      </a:accent4>
      <a:accent5>
        <a:srgbClr val="F6CD4C"/>
      </a:accent5>
      <a:accent6>
        <a:srgbClr val="F8E71C"/>
      </a:accent6>
      <a:hlink>
        <a:srgbClr val="F6CD4C"/>
      </a:hlink>
      <a:folHlink>
        <a:srgbClr val="F6CD4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627</Words>
  <Application>Microsoft Office PowerPoint</Application>
  <PresentationFormat>On-screen Show (16:9)</PresentationFormat>
  <Paragraphs>82</Paragraphs>
  <Slides>13</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Playfair Display</vt:lpstr>
      <vt:lpstr>Arial</vt:lpstr>
      <vt:lpstr>Lato</vt:lpstr>
      <vt:lpstr>blue-gold</vt:lpstr>
      <vt:lpstr>PowerPoint Presentation</vt:lpstr>
      <vt:lpstr>Nga mihi</vt:lpstr>
      <vt:lpstr>Who is Tim?</vt:lpstr>
      <vt:lpstr>Can we wrap real world meaning around a game centred approach?</vt:lpstr>
      <vt:lpstr>Hauora - Active Participate</vt:lpstr>
      <vt:lpstr>PowerPoint Presentation</vt:lpstr>
      <vt:lpstr>PowerPoint Presentation</vt:lpstr>
      <vt:lpstr>PowerPoint Presentation</vt:lpstr>
      <vt:lpstr>PowerPoint Presentation</vt:lpstr>
      <vt:lpstr>Attitudes - Active Improve</vt:lpstr>
      <vt:lpstr>Another fancy wix site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admin.Penz</dc:creator>
  <cp:lastModifiedBy>Joanna  Cooney</cp:lastModifiedBy>
  <cp:revision>1</cp:revision>
  <dcterms:modified xsi:type="dcterms:W3CDTF">2016-09-28T22:17:56Z</dcterms:modified>
</cp:coreProperties>
</file>